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876" r:id="rId4"/>
  </p:sldMasterIdLst>
  <p:notesMasterIdLst>
    <p:notesMasterId r:id="rId10"/>
  </p:notesMasterIdLst>
  <p:handoutMasterIdLst>
    <p:handoutMasterId r:id="rId11"/>
  </p:handoutMasterIdLst>
  <p:sldIdLst>
    <p:sldId id="256" r:id="rId5"/>
    <p:sldId id="257" r:id="rId6"/>
    <p:sldId id="258" r:id="rId7"/>
    <p:sldId id="259" r:id="rId8"/>
    <p:sldId id="260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58" d="100"/>
          <a:sy n="58" d="100"/>
        </p:scale>
        <p:origin x="72" y="7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8" d="100"/>
          <a:sy n="68" d="100"/>
        </p:scale>
        <p:origin x="3288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F6F9-4AA6-8BE3-30AD64F7C077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F6F9-4AA6-8BE3-30AD64F7C077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F6F9-4AA6-8BE3-30AD64F7C077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F6F9-4AA6-8BE3-30AD64F7C077}"/>
              </c:ext>
            </c:extLst>
          </c:dPt>
          <c:dLbls>
            <c:dLbl>
              <c:idx val="0"/>
              <c:layout>
                <c:manualLayout>
                  <c:x val="0.16753837874582211"/>
                  <c:y val="9.8061325203430152E-2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039313431144848"/>
                      <c:h val="0.10880665285045044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F6F9-4AA6-8BE3-30AD64F7C077}"/>
                </c:ext>
              </c:extLst>
            </c:dLbl>
            <c:dLbl>
              <c:idx val="1"/>
              <c:layout>
                <c:manualLayout>
                  <c:x val="-0.1982898090976038"/>
                  <c:y val="0.14149847564319085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039313431144848"/>
                      <c:h val="0.10880665285045044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F6F9-4AA6-8BE3-30AD64F7C077}"/>
                </c:ext>
              </c:extLst>
            </c:dLbl>
            <c:dLbl>
              <c:idx val="2"/>
              <c:layout>
                <c:manualLayout>
                  <c:x val="-0.17053277063388658"/>
                  <c:y val="-6.6946461079551683E-2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039313431144848"/>
                      <c:h val="9.0625753953457774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5-F6F9-4AA6-8BE3-30AD64F7C077}"/>
                </c:ext>
              </c:extLst>
            </c:dLbl>
            <c:dLbl>
              <c:idx val="3"/>
              <c:layout>
                <c:manualLayout>
                  <c:x val="0.21641321588398574"/>
                  <c:y val="-5.2025968898734454E-2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039313431144848"/>
                      <c:h val="0.1088066528504504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7-F6F9-4AA6-8BE3-30AD64F7C077}"/>
                </c:ext>
              </c:extLst>
            </c:dLbl>
            <c:spPr>
              <a:solidFill>
                <a:srgbClr val="FFFFFF"/>
              </a:solidFill>
              <a:ln>
                <a:solidFill>
                  <a:srgbClr val="000000">
                    <a:lumMod val="25000"/>
                    <a:lumOff val="75000"/>
                  </a:srgbClr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strRef>
              <c:f>Sheet1!$A$2:$A$5</c:f>
              <c:strCache>
                <c:ptCount val="4"/>
                <c:pt idx="0">
                  <c:v>Entertainment</c:v>
                </c:pt>
                <c:pt idx="1">
                  <c:v>Travel</c:v>
                </c:pt>
                <c:pt idx="2">
                  <c:v>Accommodation</c:v>
                </c:pt>
                <c:pt idx="3">
                  <c:v>Food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148-4AF4-9209-C36E3E493A8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16"/>
        <c:holeSize val="88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acrossLinear" id="2">
  <a:schemeClr val="accent1"/>
  <a:schemeClr val="accent2"/>
  <a:schemeClr val="accent3"/>
  <a:schemeClr val="accent4"/>
  <a:schemeClr val="accent5"/>
  <a:schemeClr val="accent6"/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F564E9C-DC4B-4FCA-A45C-7A2A68ABF190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5" csCatId="colorful" phldr="1"/>
      <dgm:spPr/>
      <dgm:t>
        <a:bodyPr/>
        <a:lstStyle/>
        <a:p>
          <a:endParaRPr lang="en-US"/>
        </a:p>
      </dgm:t>
    </dgm:pt>
    <dgm:pt modelId="{0C85100E-26AF-40B3-97DF-19C4EC3CCEC0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ZA" cap="none" dirty="0"/>
            <a:t>Adventure</a:t>
          </a:r>
          <a:endParaRPr lang="en-US" cap="none" dirty="0"/>
        </a:p>
      </dgm:t>
    </dgm:pt>
    <dgm:pt modelId="{83E371DD-FB17-4628-859D-A2979B7D3099}" type="parTrans" cxnId="{FD66337D-8FE8-48E6-BE0F-CFD328BEE42E}">
      <dgm:prSet/>
      <dgm:spPr/>
      <dgm:t>
        <a:bodyPr/>
        <a:lstStyle/>
        <a:p>
          <a:endParaRPr lang="en-US" sz="1800"/>
        </a:p>
      </dgm:t>
    </dgm:pt>
    <dgm:pt modelId="{8A672CE1-4528-44AE-9157-DA340C2CD5DB}" type="sibTrans" cxnId="{FD66337D-8FE8-48E6-BE0F-CFD328BEE42E}">
      <dgm:prSet/>
      <dgm:spPr/>
      <dgm:t>
        <a:bodyPr/>
        <a:lstStyle/>
        <a:p>
          <a:endParaRPr lang="en-US"/>
        </a:p>
      </dgm:t>
    </dgm:pt>
    <dgm:pt modelId="{69653324-E1E3-437C-A9D5-28B1353F645A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ZA" cap="none" dirty="0"/>
            <a:t>Enthusiasm</a:t>
          </a:r>
          <a:endParaRPr lang="en-US" cap="none" dirty="0"/>
        </a:p>
      </dgm:t>
    </dgm:pt>
    <dgm:pt modelId="{F0466364-A484-4F50-8E01-C00666AA6B96}" type="parTrans" cxnId="{25667268-FED2-4149-B353-F16FED2D1A5A}">
      <dgm:prSet/>
      <dgm:spPr/>
      <dgm:t>
        <a:bodyPr/>
        <a:lstStyle/>
        <a:p>
          <a:endParaRPr lang="en-US" sz="1800"/>
        </a:p>
      </dgm:t>
    </dgm:pt>
    <dgm:pt modelId="{6F20977E-D589-4920-96AA-44AAF9391C6A}" type="sibTrans" cxnId="{25667268-FED2-4149-B353-F16FED2D1A5A}">
      <dgm:prSet/>
      <dgm:spPr/>
      <dgm:t>
        <a:bodyPr/>
        <a:lstStyle/>
        <a:p>
          <a:endParaRPr lang="en-US"/>
        </a:p>
      </dgm:t>
    </dgm:pt>
    <dgm:pt modelId="{7F8797D3-295D-45B0-9E28-F7696E313AE3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ZA" cap="none" dirty="0"/>
            <a:t>Discovery</a:t>
          </a:r>
          <a:endParaRPr lang="en-US" cap="none" dirty="0"/>
        </a:p>
      </dgm:t>
    </dgm:pt>
    <dgm:pt modelId="{2A0378C1-9628-41C6-B719-DFD7DD7C2513}" type="parTrans" cxnId="{B9DB5BF3-D3B4-4EF2-9219-9820EFCDD141}">
      <dgm:prSet/>
      <dgm:spPr/>
      <dgm:t>
        <a:bodyPr/>
        <a:lstStyle/>
        <a:p>
          <a:endParaRPr lang="en-US" sz="1800"/>
        </a:p>
      </dgm:t>
    </dgm:pt>
    <dgm:pt modelId="{BD09EA6A-7770-4233-AA60-BFF5DA55D6CE}" type="sibTrans" cxnId="{B9DB5BF3-D3B4-4EF2-9219-9820EFCDD141}">
      <dgm:prSet/>
      <dgm:spPr/>
      <dgm:t>
        <a:bodyPr/>
        <a:lstStyle/>
        <a:p>
          <a:endParaRPr lang="en-US"/>
        </a:p>
      </dgm:t>
    </dgm:pt>
    <dgm:pt modelId="{E3F9E5A9-51B2-43A8-8F03-9194571938CF}" type="pres">
      <dgm:prSet presAssocID="{7F564E9C-DC4B-4FCA-A45C-7A2A68ABF190}" presName="root" presStyleCnt="0">
        <dgm:presLayoutVars>
          <dgm:dir/>
          <dgm:resizeHandles val="exact"/>
        </dgm:presLayoutVars>
      </dgm:prSet>
      <dgm:spPr/>
    </dgm:pt>
    <dgm:pt modelId="{8929C738-FC34-44B7-BD7A-E6975C65F703}" type="pres">
      <dgm:prSet presAssocID="{0C85100E-26AF-40B3-97DF-19C4EC3CCEC0}" presName="compNode" presStyleCnt="0"/>
      <dgm:spPr/>
    </dgm:pt>
    <dgm:pt modelId="{D7FE9191-F345-41D1-BC78-A57FAC85C889}" type="pres">
      <dgm:prSet presAssocID="{0C85100E-26AF-40B3-97DF-19C4EC3CCEC0}" presName="iconBgRect" presStyleLbl="bgShp" presStyleIdx="0" presStyleCnt="3"/>
      <dgm:spPr/>
    </dgm:pt>
    <dgm:pt modelId="{8FF3ED10-1F7A-4228-8DBA-95ED52350852}" type="pres">
      <dgm:prSet presAssocID="{0C85100E-26AF-40B3-97DF-19C4EC3CCEC0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ike"/>
        </a:ext>
      </dgm:extLst>
    </dgm:pt>
    <dgm:pt modelId="{DEEFA25E-941B-435D-9E6A-508386CFE47E}" type="pres">
      <dgm:prSet presAssocID="{0C85100E-26AF-40B3-97DF-19C4EC3CCEC0}" presName="spaceRect" presStyleCnt="0"/>
      <dgm:spPr/>
    </dgm:pt>
    <dgm:pt modelId="{54849521-B57C-45E5-AE0C-3EC2C0D4D0A2}" type="pres">
      <dgm:prSet presAssocID="{0C85100E-26AF-40B3-97DF-19C4EC3CCEC0}" presName="textRect" presStyleLbl="revTx" presStyleIdx="0" presStyleCnt="3">
        <dgm:presLayoutVars>
          <dgm:chMax val="1"/>
          <dgm:chPref val="1"/>
        </dgm:presLayoutVars>
      </dgm:prSet>
      <dgm:spPr/>
    </dgm:pt>
    <dgm:pt modelId="{0F6A2FC3-9E47-40CA-83F9-5B63CA09FDA8}" type="pres">
      <dgm:prSet presAssocID="{8A672CE1-4528-44AE-9157-DA340C2CD5DB}" presName="sibTrans" presStyleCnt="0"/>
      <dgm:spPr/>
    </dgm:pt>
    <dgm:pt modelId="{11E84AED-826F-45C8-83C4-91F1A078E1E0}" type="pres">
      <dgm:prSet presAssocID="{69653324-E1E3-437C-A9D5-28B1353F645A}" presName="compNode" presStyleCnt="0"/>
      <dgm:spPr/>
    </dgm:pt>
    <dgm:pt modelId="{CA2BB399-46B1-46DF-BB84-F602FEBB6E8F}" type="pres">
      <dgm:prSet presAssocID="{69653324-E1E3-437C-A9D5-28B1353F645A}" presName="iconBgRect" presStyleLbl="bgShp" presStyleIdx="1" presStyleCnt="3"/>
      <dgm:spPr/>
    </dgm:pt>
    <dgm:pt modelId="{D6853916-A787-4645-8300-F6B01D5465FD}" type="pres">
      <dgm:prSet presAssocID="{69653324-E1E3-437C-A9D5-28B1353F645A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un"/>
        </a:ext>
      </dgm:extLst>
    </dgm:pt>
    <dgm:pt modelId="{20F4B50A-E3EC-4DC1-8B67-BB5C3777405D}" type="pres">
      <dgm:prSet presAssocID="{69653324-E1E3-437C-A9D5-28B1353F645A}" presName="spaceRect" presStyleCnt="0"/>
      <dgm:spPr/>
    </dgm:pt>
    <dgm:pt modelId="{1236D849-CB48-479C-B013-12E41455C64A}" type="pres">
      <dgm:prSet presAssocID="{69653324-E1E3-437C-A9D5-28B1353F645A}" presName="textRect" presStyleLbl="revTx" presStyleIdx="1" presStyleCnt="3">
        <dgm:presLayoutVars>
          <dgm:chMax val="1"/>
          <dgm:chPref val="1"/>
        </dgm:presLayoutVars>
      </dgm:prSet>
      <dgm:spPr/>
    </dgm:pt>
    <dgm:pt modelId="{77E7D738-E9B1-4ED4-B593-EC450EE23F5E}" type="pres">
      <dgm:prSet presAssocID="{6F20977E-D589-4920-96AA-44AAF9391C6A}" presName="sibTrans" presStyleCnt="0"/>
      <dgm:spPr/>
    </dgm:pt>
    <dgm:pt modelId="{504F53A5-75F2-4237-863E-8BEA18033D97}" type="pres">
      <dgm:prSet presAssocID="{7F8797D3-295D-45B0-9E28-F7696E313AE3}" presName="compNode" presStyleCnt="0"/>
      <dgm:spPr/>
    </dgm:pt>
    <dgm:pt modelId="{1FBD15DA-15EC-437E-AD24-BB3FBA44188E}" type="pres">
      <dgm:prSet presAssocID="{7F8797D3-295D-45B0-9E28-F7696E313AE3}" presName="iconBgRect" presStyleLbl="bgShp" presStyleIdx="2" presStyleCnt="3"/>
      <dgm:spPr/>
    </dgm:pt>
    <dgm:pt modelId="{F978FA78-402E-430D-BD6D-B50543BC1779}" type="pres">
      <dgm:prSet presAssocID="{7F8797D3-295D-45B0-9E28-F7696E313AE3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elescope"/>
        </a:ext>
      </dgm:extLst>
    </dgm:pt>
    <dgm:pt modelId="{8E26FA69-DD6D-41A2-A1C3-C84664B3DEA9}" type="pres">
      <dgm:prSet presAssocID="{7F8797D3-295D-45B0-9E28-F7696E313AE3}" presName="spaceRect" presStyleCnt="0"/>
      <dgm:spPr/>
    </dgm:pt>
    <dgm:pt modelId="{1437B87F-714F-41BA-8ABB-43977D1FDD2E}" type="pres">
      <dgm:prSet presAssocID="{7F8797D3-295D-45B0-9E28-F7696E313AE3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9EF79A2A-C397-458C-A3B4-D48F7182843D}" type="presOf" srcId="{7F564E9C-DC4B-4FCA-A45C-7A2A68ABF190}" destId="{E3F9E5A9-51B2-43A8-8F03-9194571938CF}" srcOrd="0" destOrd="0" presId="urn:microsoft.com/office/officeart/2018/5/layout/IconCircleLabelList"/>
    <dgm:cxn modelId="{25667268-FED2-4149-B353-F16FED2D1A5A}" srcId="{7F564E9C-DC4B-4FCA-A45C-7A2A68ABF190}" destId="{69653324-E1E3-437C-A9D5-28B1353F645A}" srcOrd="1" destOrd="0" parTransId="{F0466364-A484-4F50-8E01-C00666AA6B96}" sibTransId="{6F20977E-D589-4920-96AA-44AAF9391C6A}"/>
    <dgm:cxn modelId="{FD66337D-8FE8-48E6-BE0F-CFD328BEE42E}" srcId="{7F564E9C-DC4B-4FCA-A45C-7A2A68ABF190}" destId="{0C85100E-26AF-40B3-97DF-19C4EC3CCEC0}" srcOrd="0" destOrd="0" parTransId="{83E371DD-FB17-4628-859D-A2979B7D3099}" sibTransId="{8A672CE1-4528-44AE-9157-DA340C2CD5DB}"/>
    <dgm:cxn modelId="{66AF4AA0-077B-441F-8BCF-84949DFE4A4A}" type="presOf" srcId="{69653324-E1E3-437C-A9D5-28B1353F645A}" destId="{1236D849-CB48-479C-B013-12E41455C64A}" srcOrd="0" destOrd="0" presId="urn:microsoft.com/office/officeart/2018/5/layout/IconCircleLabelList"/>
    <dgm:cxn modelId="{89A64FA4-89F2-4CC0-9791-9B99DFBDFD94}" type="presOf" srcId="{0C85100E-26AF-40B3-97DF-19C4EC3CCEC0}" destId="{54849521-B57C-45E5-AE0C-3EC2C0D4D0A2}" srcOrd="0" destOrd="0" presId="urn:microsoft.com/office/officeart/2018/5/layout/IconCircleLabelList"/>
    <dgm:cxn modelId="{30BBCAE1-AA43-4AE4-A79A-B5150A5E89F9}" type="presOf" srcId="{7F8797D3-295D-45B0-9E28-F7696E313AE3}" destId="{1437B87F-714F-41BA-8ABB-43977D1FDD2E}" srcOrd="0" destOrd="0" presId="urn:microsoft.com/office/officeart/2018/5/layout/IconCircleLabelList"/>
    <dgm:cxn modelId="{B9DB5BF3-D3B4-4EF2-9219-9820EFCDD141}" srcId="{7F564E9C-DC4B-4FCA-A45C-7A2A68ABF190}" destId="{7F8797D3-295D-45B0-9E28-F7696E313AE3}" srcOrd="2" destOrd="0" parTransId="{2A0378C1-9628-41C6-B719-DFD7DD7C2513}" sibTransId="{BD09EA6A-7770-4233-AA60-BFF5DA55D6CE}"/>
    <dgm:cxn modelId="{046E5389-75CC-49E4-A852-97C2E7E6D226}" type="presParOf" srcId="{E3F9E5A9-51B2-43A8-8F03-9194571938CF}" destId="{8929C738-FC34-44B7-BD7A-E6975C65F703}" srcOrd="0" destOrd="0" presId="urn:microsoft.com/office/officeart/2018/5/layout/IconCircleLabelList"/>
    <dgm:cxn modelId="{38860D80-65A2-4FE3-A65F-086B501908CF}" type="presParOf" srcId="{8929C738-FC34-44B7-BD7A-E6975C65F703}" destId="{D7FE9191-F345-41D1-BC78-A57FAC85C889}" srcOrd="0" destOrd="0" presId="urn:microsoft.com/office/officeart/2018/5/layout/IconCircleLabelList"/>
    <dgm:cxn modelId="{15291291-59DE-4F27-AE8E-09905698A26B}" type="presParOf" srcId="{8929C738-FC34-44B7-BD7A-E6975C65F703}" destId="{8FF3ED10-1F7A-4228-8DBA-95ED52350852}" srcOrd="1" destOrd="0" presId="urn:microsoft.com/office/officeart/2018/5/layout/IconCircleLabelList"/>
    <dgm:cxn modelId="{D93A254D-2C2B-4E74-9B75-CFB868080C85}" type="presParOf" srcId="{8929C738-FC34-44B7-BD7A-E6975C65F703}" destId="{DEEFA25E-941B-435D-9E6A-508386CFE47E}" srcOrd="2" destOrd="0" presId="urn:microsoft.com/office/officeart/2018/5/layout/IconCircleLabelList"/>
    <dgm:cxn modelId="{A6870060-E9BF-4E45-B0B2-CE2FEB416253}" type="presParOf" srcId="{8929C738-FC34-44B7-BD7A-E6975C65F703}" destId="{54849521-B57C-45E5-AE0C-3EC2C0D4D0A2}" srcOrd="3" destOrd="0" presId="urn:microsoft.com/office/officeart/2018/5/layout/IconCircleLabelList"/>
    <dgm:cxn modelId="{80671972-08BA-4928-BC1F-B3133C587435}" type="presParOf" srcId="{E3F9E5A9-51B2-43A8-8F03-9194571938CF}" destId="{0F6A2FC3-9E47-40CA-83F9-5B63CA09FDA8}" srcOrd="1" destOrd="0" presId="urn:microsoft.com/office/officeart/2018/5/layout/IconCircleLabelList"/>
    <dgm:cxn modelId="{D51D2133-6F1D-4DF6-96E7-C6625A6BEED1}" type="presParOf" srcId="{E3F9E5A9-51B2-43A8-8F03-9194571938CF}" destId="{11E84AED-826F-45C8-83C4-91F1A078E1E0}" srcOrd="2" destOrd="0" presId="urn:microsoft.com/office/officeart/2018/5/layout/IconCircleLabelList"/>
    <dgm:cxn modelId="{F9245669-8D02-42CA-A21E-BA72A76391A2}" type="presParOf" srcId="{11E84AED-826F-45C8-83C4-91F1A078E1E0}" destId="{CA2BB399-46B1-46DF-BB84-F602FEBB6E8F}" srcOrd="0" destOrd="0" presId="urn:microsoft.com/office/officeart/2018/5/layout/IconCircleLabelList"/>
    <dgm:cxn modelId="{3E304E6E-CFA0-4E02-97C9-2358B1325747}" type="presParOf" srcId="{11E84AED-826F-45C8-83C4-91F1A078E1E0}" destId="{D6853916-A787-4645-8300-F6B01D5465FD}" srcOrd="1" destOrd="0" presId="urn:microsoft.com/office/officeart/2018/5/layout/IconCircleLabelList"/>
    <dgm:cxn modelId="{A3A558FB-B42D-4CD9-880D-C8970DD9B2CF}" type="presParOf" srcId="{11E84AED-826F-45C8-83C4-91F1A078E1E0}" destId="{20F4B50A-E3EC-4DC1-8B67-BB5C3777405D}" srcOrd="2" destOrd="0" presId="urn:microsoft.com/office/officeart/2018/5/layout/IconCircleLabelList"/>
    <dgm:cxn modelId="{4085BB99-4E4A-42E3-8624-72E8460B7F02}" type="presParOf" srcId="{11E84AED-826F-45C8-83C4-91F1A078E1E0}" destId="{1236D849-CB48-479C-B013-12E41455C64A}" srcOrd="3" destOrd="0" presId="urn:microsoft.com/office/officeart/2018/5/layout/IconCircleLabelList"/>
    <dgm:cxn modelId="{575C131A-D48A-429B-9E4C-1B1619D7306D}" type="presParOf" srcId="{E3F9E5A9-51B2-43A8-8F03-9194571938CF}" destId="{77E7D738-E9B1-4ED4-B593-EC450EE23F5E}" srcOrd="3" destOrd="0" presId="urn:microsoft.com/office/officeart/2018/5/layout/IconCircleLabelList"/>
    <dgm:cxn modelId="{8B3BABB7-9BE3-4CCA-A90F-E5EEF1A4BE2F}" type="presParOf" srcId="{E3F9E5A9-51B2-43A8-8F03-9194571938CF}" destId="{504F53A5-75F2-4237-863E-8BEA18033D97}" srcOrd="4" destOrd="0" presId="urn:microsoft.com/office/officeart/2018/5/layout/IconCircleLabelList"/>
    <dgm:cxn modelId="{38FDD328-2F4A-4403-9CE3-84E8C6AD81A2}" type="presParOf" srcId="{504F53A5-75F2-4237-863E-8BEA18033D97}" destId="{1FBD15DA-15EC-437E-AD24-BB3FBA44188E}" srcOrd="0" destOrd="0" presId="urn:microsoft.com/office/officeart/2018/5/layout/IconCircleLabelList"/>
    <dgm:cxn modelId="{C1E19D95-E19A-48D8-976F-1762354AC7D6}" type="presParOf" srcId="{504F53A5-75F2-4237-863E-8BEA18033D97}" destId="{F978FA78-402E-430D-BD6D-B50543BC1779}" srcOrd="1" destOrd="0" presId="urn:microsoft.com/office/officeart/2018/5/layout/IconCircleLabelList"/>
    <dgm:cxn modelId="{0BF6A35D-48A0-49CB-BFE7-DD9C3FBF1D73}" type="presParOf" srcId="{504F53A5-75F2-4237-863E-8BEA18033D97}" destId="{8E26FA69-DD6D-41A2-A1C3-C84664B3DEA9}" srcOrd="2" destOrd="0" presId="urn:microsoft.com/office/officeart/2018/5/layout/IconCircleLabelList"/>
    <dgm:cxn modelId="{36CE7DD6-956C-461B-94DF-658454BF2FDC}" type="presParOf" srcId="{504F53A5-75F2-4237-863E-8BEA18033D97}" destId="{1437B87F-714F-41BA-8ABB-43977D1FDD2E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A1362DA-B794-45B9-9BEE-599A1FD4F7C7}" type="doc">
      <dgm:prSet loTypeId="urn:microsoft.com/office/officeart/2009/3/layout/PhasedProcess" loCatId="process" qsTypeId="urn:microsoft.com/office/officeart/2005/8/quickstyle/simple3" qsCatId="simple" csTypeId="urn:microsoft.com/office/officeart/2005/8/colors/accent0_3" csCatId="mainScheme" phldr="1"/>
      <dgm:spPr/>
      <dgm:t>
        <a:bodyPr/>
        <a:lstStyle/>
        <a:p>
          <a:endParaRPr lang="en-ZA"/>
        </a:p>
      </dgm:t>
    </dgm:pt>
    <dgm:pt modelId="{4821B3E8-9370-4D21-8198-65BA4339E415}">
      <dgm:prSet phldrT="[Text]" custT="1"/>
      <dgm:spPr/>
      <dgm:t>
        <a:bodyPr/>
        <a:lstStyle/>
        <a:p>
          <a:r>
            <a:rPr lang="en-ZA" sz="1800" b="1" dirty="0"/>
            <a:t>Car</a:t>
          </a:r>
        </a:p>
      </dgm:t>
    </dgm:pt>
    <dgm:pt modelId="{763F03D9-CB7E-435B-BA77-D1F8D4274E03}" type="parTrans" cxnId="{E14EC1FA-6481-41D2-AE31-0F9E15D74881}">
      <dgm:prSet/>
      <dgm:spPr/>
      <dgm:t>
        <a:bodyPr/>
        <a:lstStyle/>
        <a:p>
          <a:endParaRPr lang="en-ZA" sz="1400"/>
        </a:p>
      </dgm:t>
    </dgm:pt>
    <dgm:pt modelId="{9F2F4829-C8AF-40C8-B99D-D020B7AFAD49}" type="sibTrans" cxnId="{E14EC1FA-6481-41D2-AE31-0F9E15D74881}">
      <dgm:prSet/>
      <dgm:spPr/>
      <dgm:t>
        <a:bodyPr/>
        <a:lstStyle/>
        <a:p>
          <a:endParaRPr lang="en-ZA" sz="1400"/>
        </a:p>
      </dgm:t>
    </dgm:pt>
    <dgm:pt modelId="{A79BCC07-4436-42E3-80A6-732F0A17966E}">
      <dgm:prSet phldrT="[Text]" custT="1"/>
      <dgm:spPr>
        <a:solidFill>
          <a:schemeClr val="accent2">
            <a:lumMod val="20000"/>
            <a:lumOff val="80000"/>
          </a:schemeClr>
        </a:solidFill>
        <a:scene3d>
          <a:camera prst="orthographicFront"/>
          <a:lightRig rig="flat" dir="t"/>
        </a:scene3d>
        <a:sp3d prstMaterial="dkEdge"/>
      </dgm:spPr>
      <dgm:t>
        <a:bodyPr/>
        <a:lstStyle/>
        <a:p>
          <a:r>
            <a:rPr lang="en-ZA" sz="1400" dirty="0"/>
            <a:t>Ride Share</a:t>
          </a:r>
        </a:p>
      </dgm:t>
    </dgm:pt>
    <dgm:pt modelId="{087A1BFF-C84C-4587-A80D-8974ABC8EF5F}" type="sibTrans" cxnId="{6C3AEE11-2408-49AA-A775-6A3512F6F523}">
      <dgm:prSet/>
      <dgm:spPr/>
      <dgm:t>
        <a:bodyPr/>
        <a:lstStyle/>
        <a:p>
          <a:endParaRPr lang="en-ZA" sz="1400"/>
        </a:p>
      </dgm:t>
    </dgm:pt>
    <dgm:pt modelId="{C3A2DAB3-4DF7-44D0-8672-751A277F8AE2}" type="parTrans" cxnId="{6C3AEE11-2408-49AA-A775-6A3512F6F523}">
      <dgm:prSet/>
      <dgm:spPr/>
      <dgm:t>
        <a:bodyPr/>
        <a:lstStyle/>
        <a:p>
          <a:endParaRPr lang="en-ZA" sz="1400"/>
        </a:p>
      </dgm:t>
    </dgm:pt>
    <dgm:pt modelId="{8990175B-9D44-4607-8FBA-A007DD3BDCD2}">
      <dgm:prSet phldrT="[Text]" custT="1"/>
      <dgm:spPr>
        <a:solidFill>
          <a:schemeClr val="accent2">
            <a:lumMod val="20000"/>
            <a:lumOff val="80000"/>
          </a:schemeClr>
        </a:solidFill>
        <a:scene3d>
          <a:camera prst="orthographicFront"/>
          <a:lightRig rig="flat" dir="t"/>
        </a:scene3d>
        <a:sp3d prstMaterial="dkEdge"/>
      </dgm:spPr>
      <dgm:t>
        <a:bodyPr/>
        <a:lstStyle/>
        <a:p>
          <a:r>
            <a:rPr lang="en-ZA" sz="1400" dirty="0"/>
            <a:t>Taxi</a:t>
          </a:r>
        </a:p>
      </dgm:t>
    </dgm:pt>
    <dgm:pt modelId="{02F16045-3CB8-41FE-AF3D-FC471EDB1A43}" type="sibTrans" cxnId="{3B800981-BF06-4825-8D19-D45C3C790513}">
      <dgm:prSet/>
      <dgm:spPr/>
      <dgm:t>
        <a:bodyPr/>
        <a:lstStyle/>
        <a:p>
          <a:endParaRPr lang="en-ZA" sz="1400"/>
        </a:p>
      </dgm:t>
    </dgm:pt>
    <dgm:pt modelId="{1E28B33B-A87B-4A20-B998-C7F1781B7D5F}" type="parTrans" cxnId="{3B800981-BF06-4825-8D19-D45C3C790513}">
      <dgm:prSet/>
      <dgm:spPr/>
      <dgm:t>
        <a:bodyPr/>
        <a:lstStyle/>
        <a:p>
          <a:endParaRPr lang="en-ZA" sz="1400"/>
        </a:p>
      </dgm:t>
    </dgm:pt>
    <dgm:pt modelId="{819594FA-0AF7-4BCA-BF4E-B320063C2DB1}">
      <dgm:prSet phldrT="[Text]" custT="1"/>
      <dgm:spPr>
        <a:solidFill>
          <a:schemeClr val="accent2">
            <a:lumMod val="20000"/>
            <a:lumOff val="80000"/>
          </a:schemeClr>
        </a:solidFill>
        <a:scene3d>
          <a:camera prst="orthographicFront"/>
          <a:lightRig rig="flat" dir="t"/>
        </a:scene3d>
        <a:sp3d prstMaterial="dkEdge"/>
      </dgm:spPr>
      <dgm:t>
        <a:bodyPr/>
        <a:lstStyle/>
        <a:p>
          <a:r>
            <a:rPr lang="en-ZA" sz="1400" dirty="0"/>
            <a:t>Rental</a:t>
          </a:r>
        </a:p>
      </dgm:t>
    </dgm:pt>
    <dgm:pt modelId="{132C8A32-FFC0-4A33-B7C4-C6295D26E9C0}" type="sibTrans" cxnId="{4E926AF1-506D-474E-8D21-8714659EE5EF}">
      <dgm:prSet/>
      <dgm:spPr/>
      <dgm:t>
        <a:bodyPr/>
        <a:lstStyle/>
        <a:p>
          <a:endParaRPr lang="en-ZA" sz="1400"/>
        </a:p>
      </dgm:t>
    </dgm:pt>
    <dgm:pt modelId="{1E130B30-3A17-4D96-B9AD-9A806206E5CD}" type="parTrans" cxnId="{4E926AF1-506D-474E-8D21-8714659EE5EF}">
      <dgm:prSet/>
      <dgm:spPr/>
      <dgm:t>
        <a:bodyPr/>
        <a:lstStyle/>
        <a:p>
          <a:endParaRPr lang="en-ZA" sz="1400"/>
        </a:p>
      </dgm:t>
    </dgm:pt>
    <dgm:pt modelId="{EED48EC9-139E-4D1A-A023-E1766F475502}">
      <dgm:prSet phldrT="[Text]" custT="1"/>
      <dgm:spPr/>
      <dgm:t>
        <a:bodyPr/>
        <a:lstStyle/>
        <a:p>
          <a:r>
            <a:rPr lang="en-ZA" sz="1800" b="1" dirty="0"/>
            <a:t>Air</a:t>
          </a:r>
        </a:p>
      </dgm:t>
    </dgm:pt>
    <dgm:pt modelId="{E8A58E6C-D702-4CD5-A4A4-68BF06D65777}" type="sibTrans" cxnId="{508AA677-84BC-4D76-B730-28EA84E9EBCA}">
      <dgm:prSet/>
      <dgm:spPr/>
      <dgm:t>
        <a:bodyPr/>
        <a:lstStyle/>
        <a:p>
          <a:endParaRPr lang="en-ZA" sz="1400"/>
        </a:p>
      </dgm:t>
    </dgm:pt>
    <dgm:pt modelId="{D0F6851C-F0F8-491D-B94E-762CD794E96A}" type="parTrans" cxnId="{508AA677-84BC-4D76-B730-28EA84E9EBCA}">
      <dgm:prSet/>
      <dgm:spPr/>
      <dgm:t>
        <a:bodyPr/>
        <a:lstStyle/>
        <a:p>
          <a:endParaRPr lang="en-ZA" sz="1400"/>
        </a:p>
      </dgm:t>
    </dgm:pt>
    <dgm:pt modelId="{D51408AB-258D-4406-B40B-CC29CF313713}">
      <dgm:prSet phldrT="[Text]" custT="1"/>
      <dgm:spPr>
        <a:solidFill>
          <a:schemeClr val="accent1">
            <a:alpha val="50000"/>
          </a:schemeClr>
        </a:solidFill>
        <a:effectLst/>
        <a:scene3d>
          <a:camera prst="orthographicFront"/>
          <a:lightRig rig="flat" dir="t"/>
        </a:scene3d>
        <a:sp3d prstMaterial="dkEdge"/>
      </dgm:spPr>
      <dgm:t>
        <a:bodyPr/>
        <a:lstStyle/>
        <a:p>
          <a:r>
            <a:rPr lang="en-ZA" sz="1400" dirty="0"/>
            <a:t>Int.</a:t>
          </a:r>
        </a:p>
      </dgm:t>
    </dgm:pt>
    <dgm:pt modelId="{18195661-4D89-4F14-8701-171F7C521288}" type="sibTrans" cxnId="{1D3D3BC2-7F82-4C5A-8D6B-503206F18A71}">
      <dgm:prSet/>
      <dgm:spPr/>
      <dgm:t>
        <a:bodyPr/>
        <a:lstStyle/>
        <a:p>
          <a:endParaRPr lang="en-ZA" sz="1400"/>
        </a:p>
      </dgm:t>
    </dgm:pt>
    <dgm:pt modelId="{6CA7A0CF-B790-4872-B7B2-B1B9A8D28491}" type="parTrans" cxnId="{1D3D3BC2-7F82-4C5A-8D6B-503206F18A71}">
      <dgm:prSet/>
      <dgm:spPr/>
      <dgm:t>
        <a:bodyPr/>
        <a:lstStyle/>
        <a:p>
          <a:endParaRPr lang="en-ZA" sz="1400"/>
        </a:p>
      </dgm:t>
    </dgm:pt>
    <dgm:pt modelId="{B85C599F-6166-4440-BCFA-9954E84F1BAF}">
      <dgm:prSet phldrT="[Text]" custT="1"/>
      <dgm:spPr>
        <a:solidFill>
          <a:schemeClr val="accent1">
            <a:alpha val="50000"/>
          </a:schemeClr>
        </a:solidFill>
        <a:effectLst/>
        <a:scene3d>
          <a:camera prst="orthographicFront"/>
          <a:lightRig rig="flat" dir="t"/>
        </a:scene3d>
        <a:sp3d prstMaterial="dkEdge"/>
      </dgm:spPr>
      <dgm:t>
        <a:bodyPr/>
        <a:lstStyle/>
        <a:p>
          <a:r>
            <a:rPr lang="en-ZA" sz="1400" dirty="0"/>
            <a:t>Domestic</a:t>
          </a:r>
        </a:p>
      </dgm:t>
    </dgm:pt>
    <dgm:pt modelId="{62B06A73-353D-495C-8CB4-D7FEDF8F7DF5}" type="sibTrans" cxnId="{92557761-266F-4572-B7E2-B98C8F080698}">
      <dgm:prSet/>
      <dgm:spPr/>
      <dgm:t>
        <a:bodyPr/>
        <a:lstStyle/>
        <a:p>
          <a:endParaRPr lang="en-ZA" sz="1400"/>
        </a:p>
      </dgm:t>
    </dgm:pt>
    <dgm:pt modelId="{6452ABC8-EC92-4CB5-B305-5A7115AC0173}" type="parTrans" cxnId="{92557761-266F-4572-B7E2-B98C8F080698}">
      <dgm:prSet/>
      <dgm:spPr/>
      <dgm:t>
        <a:bodyPr/>
        <a:lstStyle/>
        <a:p>
          <a:endParaRPr lang="en-ZA" sz="1400"/>
        </a:p>
      </dgm:t>
    </dgm:pt>
    <dgm:pt modelId="{55D18788-16D9-46D2-837A-960D65CA32C9}">
      <dgm:prSet phldrT="[Text]" custT="1"/>
      <dgm:spPr/>
      <dgm:t>
        <a:bodyPr/>
        <a:lstStyle/>
        <a:p>
          <a:r>
            <a:rPr lang="en-ZA" sz="1800" b="1" dirty="0"/>
            <a:t>Rail</a:t>
          </a:r>
        </a:p>
      </dgm:t>
    </dgm:pt>
    <dgm:pt modelId="{8442729E-1D19-458D-98BD-1AB5B700F9E0}" type="sibTrans" cxnId="{E20EF0EF-E539-4948-B46C-9E9B5B3AA634}">
      <dgm:prSet/>
      <dgm:spPr/>
      <dgm:t>
        <a:bodyPr/>
        <a:lstStyle/>
        <a:p>
          <a:endParaRPr lang="en-ZA" sz="1400"/>
        </a:p>
      </dgm:t>
    </dgm:pt>
    <dgm:pt modelId="{D39B7213-81B5-4957-BC58-13232544EBDA}" type="parTrans" cxnId="{E20EF0EF-E539-4948-B46C-9E9B5B3AA634}">
      <dgm:prSet/>
      <dgm:spPr/>
      <dgm:t>
        <a:bodyPr/>
        <a:lstStyle/>
        <a:p>
          <a:endParaRPr lang="en-ZA" sz="1400"/>
        </a:p>
      </dgm:t>
    </dgm:pt>
    <dgm:pt modelId="{5F850C0C-66DA-4799-ACB6-9C952061092A}">
      <dgm:prSet phldrT="[Text]" custT="1"/>
      <dgm:spPr>
        <a:solidFill>
          <a:schemeClr val="accent4">
            <a:lumMod val="20000"/>
            <a:lumOff val="80000"/>
          </a:schemeClr>
        </a:solidFill>
        <a:scene3d>
          <a:camera prst="orthographicFront"/>
          <a:lightRig rig="flat" dir="t"/>
        </a:scene3d>
        <a:sp3d prstMaterial="dkEdge"/>
      </dgm:spPr>
      <dgm:t>
        <a:bodyPr/>
        <a:lstStyle/>
        <a:p>
          <a:r>
            <a:rPr lang="en-ZA" sz="1400" dirty="0">
              <a:solidFill>
                <a:schemeClr val="tx1"/>
              </a:solidFill>
            </a:rPr>
            <a:t>Railway </a:t>
          </a:r>
        </a:p>
      </dgm:t>
    </dgm:pt>
    <dgm:pt modelId="{58B73E70-F319-49CA-BE47-ADD9C686A37D}" type="sibTrans" cxnId="{45D09604-CFA8-4712-A57A-6D3291397897}">
      <dgm:prSet/>
      <dgm:spPr/>
      <dgm:t>
        <a:bodyPr/>
        <a:lstStyle/>
        <a:p>
          <a:endParaRPr lang="en-ZA" sz="1400"/>
        </a:p>
      </dgm:t>
    </dgm:pt>
    <dgm:pt modelId="{3CA76CAB-6D0D-46D9-A13C-6ECDE85AF2D6}" type="parTrans" cxnId="{45D09604-CFA8-4712-A57A-6D3291397897}">
      <dgm:prSet/>
      <dgm:spPr/>
      <dgm:t>
        <a:bodyPr/>
        <a:lstStyle/>
        <a:p>
          <a:endParaRPr lang="en-ZA" sz="1400"/>
        </a:p>
      </dgm:t>
    </dgm:pt>
    <dgm:pt modelId="{7F997771-75EA-4896-A86B-88DEFCAAF0DF}" type="pres">
      <dgm:prSet presAssocID="{6A1362DA-B794-45B9-9BEE-599A1FD4F7C7}" presName="Name0" presStyleCnt="0">
        <dgm:presLayoutVars>
          <dgm:chMax val="3"/>
          <dgm:chPref val="3"/>
          <dgm:bulletEnabled val="1"/>
          <dgm:dir/>
          <dgm:animLvl val="lvl"/>
        </dgm:presLayoutVars>
      </dgm:prSet>
      <dgm:spPr/>
    </dgm:pt>
    <dgm:pt modelId="{0659EFF8-8E37-48D0-8531-AA8591B030C2}" type="pres">
      <dgm:prSet presAssocID="{6A1362DA-B794-45B9-9BEE-599A1FD4F7C7}" presName="arc1" presStyleLbl="node1" presStyleIdx="0" presStyleCnt="4"/>
      <dgm:spPr>
        <a:solidFill>
          <a:schemeClr val="bg1">
            <a:lumMod val="85000"/>
          </a:schemeClr>
        </a:solidFill>
        <a:scene3d>
          <a:camera prst="orthographicFront"/>
          <a:lightRig rig="flat" dir="t"/>
        </a:scene3d>
        <a:sp3d prstMaterial="dkEdge"/>
      </dgm:spPr>
    </dgm:pt>
    <dgm:pt modelId="{6849B046-FFF3-4CD3-87C3-760114804747}" type="pres">
      <dgm:prSet presAssocID="{6A1362DA-B794-45B9-9BEE-599A1FD4F7C7}" presName="arc3" presStyleLbl="node1" presStyleIdx="1" presStyleCnt="4"/>
      <dgm:spPr>
        <a:xfrm rot="16200000">
          <a:off x="2705159" y="614694"/>
          <a:ext cx="2628200" cy="2628604"/>
        </a:xfrm>
        <a:prstGeom prst="blockArc">
          <a:avLst>
            <a:gd name="adj1" fmla="val 13500000"/>
            <a:gd name="adj2" fmla="val 18900000"/>
            <a:gd name="adj3" fmla="val 4960"/>
          </a:avLst>
        </a:prstGeom>
        <a:solidFill>
          <a:srgbClr val="FFFFFF">
            <a:lumMod val="85000"/>
          </a:srgbClr>
        </a:solidFill>
        <a:ln>
          <a:noFill/>
        </a:ln>
        <a:effectLst/>
        <a:scene3d>
          <a:camera prst="orthographicFront"/>
          <a:lightRig rig="flat" dir="t"/>
        </a:scene3d>
        <a:sp3d prstMaterial="dkEdge"/>
      </dgm:spPr>
    </dgm:pt>
    <dgm:pt modelId="{DC93D40F-6B01-43A2-B629-3007E6988A4F}" type="pres">
      <dgm:prSet presAssocID="{6A1362DA-B794-45B9-9BEE-599A1FD4F7C7}" presName="parentText2" presStyleLbl="revTx" presStyleIdx="0" presStyleCnt="3">
        <dgm:presLayoutVars>
          <dgm:chMax val="4"/>
          <dgm:chPref val="3"/>
          <dgm:bulletEnabled val="1"/>
        </dgm:presLayoutVars>
      </dgm:prSet>
      <dgm:spPr/>
    </dgm:pt>
    <dgm:pt modelId="{23056524-C614-4F7B-A945-D2D9D78E93A8}" type="pres">
      <dgm:prSet presAssocID="{6A1362DA-B794-45B9-9BEE-599A1FD4F7C7}" presName="arc2" presStyleLbl="node1" presStyleIdx="2" presStyleCnt="4"/>
      <dgm:spPr>
        <a:xfrm rot="5400000">
          <a:off x="2620852" y="614694"/>
          <a:ext cx="2628200" cy="2628604"/>
        </a:xfrm>
        <a:prstGeom prst="blockArc">
          <a:avLst>
            <a:gd name="adj1" fmla="val 13500000"/>
            <a:gd name="adj2" fmla="val 18900000"/>
            <a:gd name="adj3" fmla="val 4960"/>
          </a:avLst>
        </a:prstGeom>
        <a:solidFill>
          <a:srgbClr val="FFFFFF">
            <a:lumMod val="85000"/>
          </a:srgbClr>
        </a:solidFill>
        <a:ln>
          <a:noFill/>
        </a:ln>
        <a:effectLst/>
        <a:scene3d>
          <a:camera prst="orthographicFront"/>
          <a:lightRig rig="flat" dir="t"/>
        </a:scene3d>
        <a:sp3d prstMaterial="dkEdge"/>
      </dgm:spPr>
    </dgm:pt>
    <dgm:pt modelId="{03188925-9B58-4F84-B5B5-244FB2812A99}" type="pres">
      <dgm:prSet presAssocID="{6A1362DA-B794-45B9-9BEE-599A1FD4F7C7}" presName="arc4" presStyleLbl="node1" presStyleIdx="3" presStyleCnt="4"/>
      <dgm:spPr>
        <a:xfrm rot="16200000">
          <a:off x="5325014" y="614694"/>
          <a:ext cx="2628200" cy="2628604"/>
        </a:xfrm>
        <a:prstGeom prst="blockArc">
          <a:avLst>
            <a:gd name="adj1" fmla="val 13500000"/>
            <a:gd name="adj2" fmla="val 18900000"/>
            <a:gd name="adj3" fmla="val 4960"/>
          </a:avLst>
        </a:prstGeom>
        <a:solidFill>
          <a:srgbClr val="FFFFFF">
            <a:lumMod val="85000"/>
          </a:srgbClr>
        </a:solidFill>
        <a:ln>
          <a:noFill/>
        </a:ln>
        <a:effectLst/>
        <a:scene3d>
          <a:camera prst="orthographicFront"/>
          <a:lightRig rig="flat" dir="t"/>
        </a:scene3d>
        <a:sp3d prstMaterial="dkEdge"/>
      </dgm:spPr>
    </dgm:pt>
    <dgm:pt modelId="{C8228DC6-78D1-404B-8BAE-5596AA679220}" type="pres">
      <dgm:prSet presAssocID="{6A1362DA-B794-45B9-9BEE-599A1FD4F7C7}" presName="parentText3" presStyleLbl="revTx" presStyleIdx="1" presStyleCnt="3">
        <dgm:presLayoutVars>
          <dgm:chMax val="1"/>
          <dgm:chPref val="1"/>
          <dgm:bulletEnabled val="1"/>
        </dgm:presLayoutVars>
      </dgm:prSet>
      <dgm:spPr/>
    </dgm:pt>
    <dgm:pt modelId="{2F199568-9382-4F57-8637-EA89AB21FD2E}" type="pres">
      <dgm:prSet presAssocID="{6A1362DA-B794-45B9-9BEE-599A1FD4F7C7}" presName="middleComposite" presStyleCnt="0"/>
      <dgm:spPr/>
    </dgm:pt>
    <dgm:pt modelId="{1F528CDB-ABFE-433C-9B57-F41659B19CD6}" type="pres">
      <dgm:prSet presAssocID="{D51408AB-258D-4406-B40B-CC29CF313713}" presName="circ1" presStyleLbl="vennNode1" presStyleIdx="0" presStyleCnt="8" custScaleX="110000" custScaleY="110000"/>
      <dgm:spPr/>
    </dgm:pt>
    <dgm:pt modelId="{A77D9594-052F-47B3-BB36-E5F7883905A4}" type="pres">
      <dgm:prSet presAssocID="{D51408AB-258D-4406-B40B-CC29CF313713}" presName="circ1Tx" presStyleLbl="revTx" presStyleIdx="1" presStyleCnt="3">
        <dgm:presLayoutVars>
          <dgm:chMax val="0"/>
          <dgm:chPref val="0"/>
        </dgm:presLayoutVars>
      </dgm:prSet>
      <dgm:spPr/>
    </dgm:pt>
    <dgm:pt modelId="{F0631B9D-3479-476B-BC88-ACBFFB6E96AB}" type="pres">
      <dgm:prSet presAssocID="{B85C599F-6166-4440-BCFA-9954E84F1BAF}" presName="circ2" presStyleLbl="vennNode1" presStyleIdx="1" presStyleCnt="8" custScaleX="110000" custScaleY="110000"/>
      <dgm:spPr/>
    </dgm:pt>
    <dgm:pt modelId="{7384308B-870E-4E97-A25D-53C3020DFBE2}" type="pres">
      <dgm:prSet presAssocID="{B85C599F-6166-4440-BCFA-9954E84F1BAF}" presName="circ2Tx" presStyleLbl="revTx" presStyleIdx="1" presStyleCnt="3">
        <dgm:presLayoutVars>
          <dgm:chMax val="0"/>
          <dgm:chPref val="0"/>
        </dgm:presLayoutVars>
      </dgm:prSet>
      <dgm:spPr/>
    </dgm:pt>
    <dgm:pt modelId="{2C6B576E-83E6-4A2B-86DA-256C01041219}" type="pres">
      <dgm:prSet presAssocID="{6A1362DA-B794-45B9-9BEE-599A1FD4F7C7}" presName="leftComposite" presStyleCnt="0"/>
      <dgm:spPr/>
    </dgm:pt>
    <dgm:pt modelId="{30071BB3-0EB4-4882-BD62-205BE426F0A9}" type="pres">
      <dgm:prSet presAssocID="{A79BCC07-4436-42E3-80A6-732F0A17966E}" presName="childText1_1" presStyleLbl="vennNode1" presStyleIdx="2" presStyleCnt="8">
        <dgm:presLayoutVars>
          <dgm:chMax val="0"/>
          <dgm:chPref val="0"/>
        </dgm:presLayoutVars>
      </dgm:prSet>
      <dgm:spPr/>
    </dgm:pt>
    <dgm:pt modelId="{00180506-7B30-4C83-B5EB-803D3453F7E0}" type="pres">
      <dgm:prSet presAssocID="{A79BCC07-4436-42E3-80A6-732F0A17966E}" presName="ellipse1" presStyleLbl="vennNode1" presStyleIdx="3" presStyleCnt="8"/>
      <dgm:spPr>
        <a:solidFill>
          <a:schemeClr val="accent2">
            <a:lumMod val="60000"/>
            <a:lumOff val="40000"/>
          </a:schemeClr>
        </a:solidFill>
        <a:scene3d>
          <a:camera prst="orthographicFront"/>
          <a:lightRig rig="flat" dir="t"/>
        </a:scene3d>
        <a:sp3d prstMaterial="dkEdge"/>
      </dgm:spPr>
    </dgm:pt>
    <dgm:pt modelId="{87E6C4B1-CD6A-4E27-BDA3-091E52F28104}" type="pres">
      <dgm:prSet presAssocID="{A79BCC07-4436-42E3-80A6-732F0A17966E}" presName="ellipse2" presStyleLbl="vennNode1" presStyleIdx="4" presStyleCnt="8"/>
      <dgm:spPr>
        <a:solidFill>
          <a:schemeClr val="accent2">
            <a:lumMod val="60000"/>
            <a:lumOff val="40000"/>
          </a:schemeClr>
        </a:solidFill>
        <a:scene3d>
          <a:camera prst="orthographicFront"/>
          <a:lightRig rig="flat" dir="t"/>
        </a:scene3d>
        <a:sp3d prstMaterial="dkEdge"/>
      </dgm:spPr>
    </dgm:pt>
    <dgm:pt modelId="{3C492A34-5353-42F4-A9D0-320B80142C39}" type="pres">
      <dgm:prSet presAssocID="{8990175B-9D44-4607-8FBA-A007DD3BDCD2}" presName="childText1_2" presStyleLbl="vennNode1" presStyleIdx="5" presStyleCnt="8">
        <dgm:presLayoutVars>
          <dgm:chMax val="0"/>
          <dgm:chPref val="0"/>
        </dgm:presLayoutVars>
      </dgm:prSet>
      <dgm:spPr/>
    </dgm:pt>
    <dgm:pt modelId="{8975C524-7118-448B-955F-56AAFE8A7AAA}" type="pres">
      <dgm:prSet presAssocID="{8990175B-9D44-4607-8FBA-A007DD3BDCD2}" presName="ellipse3" presStyleLbl="vennNode1" presStyleIdx="6" presStyleCnt="8"/>
      <dgm:spPr>
        <a:solidFill>
          <a:schemeClr val="accent2">
            <a:lumMod val="60000"/>
            <a:lumOff val="40000"/>
          </a:schemeClr>
        </a:solidFill>
        <a:scene3d>
          <a:camera prst="orthographicFront"/>
          <a:lightRig rig="flat" dir="t"/>
        </a:scene3d>
        <a:sp3d prstMaterial="dkEdge"/>
      </dgm:spPr>
    </dgm:pt>
    <dgm:pt modelId="{7F470B30-C0E6-4733-B1C2-C22A3339ECF1}" type="pres">
      <dgm:prSet presAssocID="{819594FA-0AF7-4BCA-BF4E-B320063C2DB1}" presName="childText1_3" presStyleLbl="vennNode1" presStyleIdx="7" presStyleCnt="8">
        <dgm:presLayoutVars>
          <dgm:chMax val="0"/>
          <dgm:chPref val="0"/>
        </dgm:presLayoutVars>
      </dgm:prSet>
      <dgm:spPr/>
    </dgm:pt>
    <dgm:pt modelId="{AD01EDAC-4230-46FC-BEF5-EDD9B36F1C08}" type="pres">
      <dgm:prSet presAssocID="{6A1362DA-B794-45B9-9BEE-599A1FD4F7C7}" presName="rightChild" presStyleLbl="node2" presStyleIdx="0" presStyleCnt="1">
        <dgm:presLayoutVars>
          <dgm:chMax val="0"/>
          <dgm:chPref val="0"/>
        </dgm:presLayoutVars>
      </dgm:prSet>
      <dgm:spPr/>
    </dgm:pt>
    <dgm:pt modelId="{2F20CFD9-9E25-4178-B585-093FFDC4B696}" type="pres">
      <dgm:prSet presAssocID="{6A1362DA-B794-45B9-9BEE-599A1FD4F7C7}" presName="parentText1" presStyleLbl="revTx" presStyleIdx="2" presStyleCnt="3">
        <dgm:presLayoutVars>
          <dgm:chMax val="4"/>
          <dgm:chPref val="3"/>
          <dgm:bulletEnabled val="1"/>
        </dgm:presLayoutVars>
      </dgm:prSet>
      <dgm:spPr/>
    </dgm:pt>
  </dgm:ptLst>
  <dgm:cxnLst>
    <dgm:cxn modelId="{45D09604-CFA8-4712-A57A-6D3291397897}" srcId="{55D18788-16D9-46D2-837A-960D65CA32C9}" destId="{5F850C0C-66DA-4799-ACB6-9C952061092A}" srcOrd="0" destOrd="0" parTransId="{3CA76CAB-6D0D-46D9-A13C-6ECDE85AF2D6}" sibTransId="{58B73E70-F319-49CA-BE47-ADD9C686A37D}"/>
    <dgm:cxn modelId="{9F72A209-3E49-4599-9DCA-9C049022F59C}" type="presOf" srcId="{6A1362DA-B794-45B9-9BEE-599A1FD4F7C7}" destId="{7F997771-75EA-4896-A86B-88DEFCAAF0DF}" srcOrd="0" destOrd="0" presId="urn:microsoft.com/office/officeart/2009/3/layout/PhasedProcess"/>
    <dgm:cxn modelId="{6C3AEE11-2408-49AA-A775-6A3512F6F523}" srcId="{4821B3E8-9370-4D21-8198-65BA4339E415}" destId="{A79BCC07-4436-42E3-80A6-732F0A17966E}" srcOrd="0" destOrd="0" parTransId="{C3A2DAB3-4DF7-44D0-8672-751A277F8AE2}" sibTransId="{087A1BFF-C84C-4587-A80D-8974ABC8EF5F}"/>
    <dgm:cxn modelId="{AF972721-403C-470B-A699-6122EFDEB1B2}" type="presOf" srcId="{A79BCC07-4436-42E3-80A6-732F0A17966E}" destId="{30071BB3-0EB4-4882-BD62-205BE426F0A9}" srcOrd="0" destOrd="0" presId="urn:microsoft.com/office/officeart/2009/3/layout/PhasedProcess"/>
    <dgm:cxn modelId="{266AC232-17F2-4DBF-8D63-ADF2201D73CC}" type="presOf" srcId="{D51408AB-258D-4406-B40B-CC29CF313713}" destId="{1F528CDB-ABFE-433C-9B57-F41659B19CD6}" srcOrd="0" destOrd="0" presId="urn:microsoft.com/office/officeart/2009/3/layout/PhasedProcess"/>
    <dgm:cxn modelId="{B30D423D-32FE-454E-8A9F-3BF4D4FAF097}" type="presOf" srcId="{819594FA-0AF7-4BCA-BF4E-B320063C2DB1}" destId="{7F470B30-C0E6-4733-B1C2-C22A3339ECF1}" srcOrd="0" destOrd="0" presId="urn:microsoft.com/office/officeart/2009/3/layout/PhasedProcess"/>
    <dgm:cxn modelId="{92557761-266F-4572-B7E2-B98C8F080698}" srcId="{EED48EC9-139E-4D1A-A023-E1766F475502}" destId="{B85C599F-6166-4440-BCFA-9954E84F1BAF}" srcOrd="1" destOrd="0" parTransId="{6452ABC8-EC92-4CB5-B305-5A7115AC0173}" sibTransId="{62B06A73-353D-495C-8CB4-D7FEDF8F7DF5}"/>
    <dgm:cxn modelId="{ABA40B63-DF4F-47C5-BE09-C50957178DB2}" type="presOf" srcId="{EED48EC9-139E-4D1A-A023-E1766F475502}" destId="{DC93D40F-6B01-43A2-B629-3007E6988A4F}" srcOrd="0" destOrd="0" presId="urn:microsoft.com/office/officeart/2009/3/layout/PhasedProcess"/>
    <dgm:cxn modelId="{508AA677-84BC-4D76-B730-28EA84E9EBCA}" srcId="{6A1362DA-B794-45B9-9BEE-599A1FD4F7C7}" destId="{EED48EC9-139E-4D1A-A023-E1766F475502}" srcOrd="1" destOrd="0" parTransId="{D0F6851C-F0F8-491D-B94E-762CD794E96A}" sibTransId="{E8A58E6C-D702-4CD5-A4A4-68BF06D65777}"/>
    <dgm:cxn modelId="{9E1F8D7C-8884-4990-A37A-624E03BB1C88}" type="presOf" srcId="{D51408AB-258D-4406-B40B-CC29CF313713}" destId="{A77D9594-052F-47B3-BB36-E5F7883905A4}" srcOrd="1" destOrd="0" presId="urn:microsoft.com/office/officeart/2009/3/layout/PhasedProcess"/>
    <dgm:cxn modelId="{3B800981-BF06-4825-8D19-D45C3C790513}" srcId="{4821B3E8-9370-4D21-8198-65BA4339E415}" destId="{8990175B-9D44-4607-8FBA-A007DD3BDCD2}" srcOrd="1" destOrd="0" parTransId="{1E28B33B-A87B-4A20-B998-C7F1781B7D5F}" sibTransId="{02F16045-3CB8-41FE-AF3D-FC471EDB1A43}"/>
    <dgm:cxn modelId="{60E570A3-E599-48E8-947E-B7F9C3612225}" type="presOf" srcId="{B85C599F-6166-4440-BCFA-9954E84F1BAF}" destId="{7384308B-870E-4E97-A25D-53C3020DFBE2}" srcOrd="1" destOrd="0" presId="urn:microsoft.com/office/officeart/2009/3/layout/PhasedProcess"/>
    <dgm:cxn modelId="{04A418BB-53ED-4C8F-A64A-27858A40B828}" type="presOf" srcId="{5F850C0C-66DA-4799-ACB6-9C952061092A}" destId="{AD01EDAC-4230-46FC-BEF5-EDD9B36F1C08}" srcOrd="0" destOrd="0" presId="urn:microsoft.com/office/officeart/2009/3/layout/PhasedProcess"/>
    <dgm:cxn modelId="{70A959BF-5B4B-414B-B264-7E1E8C236B1D}" type="presOf" srcId="{B85C599F-6166-4440-BCFA-9954E84F1BAF}" destId="{F0631B9D-3479-476B-BC88-ACBFFB6E96AB}" srcOrd="0" destOrd="0" presId="urn:microsoft.com/office/officeart/2009/3/layout/PhasedProcess"/>
    <dgm:cxn modelId="{1D3D3BC2-7F82-4C5A-8D6B-503206F18A71}" srcId="{EED48EC9-139E-4D1A-A023-E1766F475502}" destId="{D51408AB-258D-4406-B40B-CC29CF313713}" srcOrd="0" destOrd="0" parTransId="{6CA7A0CF-B790-4872-B7B2-B1B9A8D28491}" sibTransId="{18195661-4D89-4F14-8701-171F7C521288}"/>
    <dgm:cxn modelId="{CE99E7D0-A82B-4941-B43E-4911112B61FA}" type="presOf" srcId="{4821B3E8-9370-4D21-8198-65BA4339E415}" destId="{2F20CFD9-9E25-4178-B585-093FFDC4B696}" srcOrd="0" destOrd="0" presId="urn:microsoft.com/office/officeart/2009/3/layout/PhasedProcess"/>
    <dgm:cxn modelId="{1AB8B6EF-CE8B-4ED9-8092-F95AE5D99454}" type="presOf" srcId="{55D18788-16D9-46D2-837A-960D65CA32C9}" destId="{C8228DC6-78D1-404B-8BAE-5596AA679220}" srcOrd="0" destOrd="0" presId="urn:microsoft.com/office/officeart/2009/3/layout/PhasedProcess"/>
    <dgm:cxn modelId="{E20EF0EF-E539-4948-B46C-9E9B5B3AA634}" srcId="{6A1362DA-B794-45B9-9BEE-599A1FD4F7C7}" destId="{55D18788-16D9-46D2-837A-960D65CA32C9}" srcOrd="2" destOrd="0" parTransId="{D39B7213-81B5-4957-BC58-13232544EBDA}" sibTransId="{8442729E-1D19-458D-98BD-1AB5B700F9E0}"/>
    <dgm:cxn modelId="{1C2D47F0-CB41-4D0C-8049-4BD5CEADDD41}" type="presOf" srcId="{8990175B-9D44-4607-8FBA-A007DD3BDCD2}" destId="{3C492A34-5353-42F4-A9D0-320B80142C39}" srcOrd="0" destOrd="0" presId="urn:microsoft.com/office/officeart/2009/3/layout/PhasedProcess"/>
    <dgm:cxn modelId="{4E926AF1-506D-474E-8D21-8714659EE5EF}" srcId="{4821B3E8-9370-4D21-8198-65BA4339E415}" destId="{819594FA-0AF7-4BCA-BF4E-B320063C2DB1}" srcOrd="2" destOrd="0" parTransId="{1E130B30-3A17-4D96-B9AD-9A806206E5CD}" sibTransId="{132C8A32-FFC0-4A33-B7C4-C6295D26E9C0}"/>
    <dgm:cxn modelId="{E14EC1FA-6481-41D2-AE31-0F9E15D74881}" srcId="{6A1362DA-B794-45B9-9BEE-599A1FD4F7C7}" destId="{4821B3E8-9370-4D21-8198-65BA4339E415}" srcOrd="0" destOrd="0" parTransId="{763F03D9-CB7E-435B-BA77-D1F8D4274E03}" sibTransId="{9F2F4829-C8AF-40C8-B99D-D020B7AFAD49}"/>
    <dgm:cxn modelId="{015DE727-6CE5-4307-A8CC-A95DC2D879B3}" type="presParOf" srcId="{7F997771-75EA-4896-A86B-88DEFCAAF0DF}" destId="{0659EFF8-8E37-48D0-8531-AA8591B030C2}" srcOrd="0" destOrd="0" presId="urn:microsoft.com/office/officeart/2009/3/layout/PhasedProcess"/>
    <dgm:cxn modelId="{58DACE89-6D87-49F4-9CB6-8D5778A22807}" type="presParOf" srcId="{7F997771-75EA-4896-A86B-88DEFCAAF0DF}" destId="{6849B046-FFF3-4CD3-87C3-760114804747}" srcOrd="1" destOrd="0" presId="urn:microsoft.com/office/officeart/2009/3/layout/PhasedProcess"/>
    <dgm:cxn modelId="{9E4A4637-176F-4A46-8E51-97933B2B093C}" type="presParOf" srcId="{7F997771-75EA-4896-A86B-88DEFCAAF0DF}" destId="{DC93D40F-6B01-43A2-B629-3007E6988A4F}" srcOrd="2" destOrd="0" presId="urn:microsoft.com/office/officeart/2009/3/layout/PhasedProcess"/>
    <dgm:cxn modelId="{0655A8C4-C065-42DA-90E3-2C9EA2C837C3}" type="presParOf" srcId="{7F997771-75EA-4896-A86B-88DEFCAAF0DF}" destId="{23056524-C614-4F7B-A945-D2D9D78E93A8}" srcOrd="3" destOrd="0" presId="urn:microsoft.com/office/officeart/2009/3/layout/PhasedProcess"/>
    <dgm:cxn modelId="{ECD79578-D8E9-4687-AF49-45F57393446B}" type="presParOf" srcId="{7F997771-75EA-4896-A86B-88DEFCAAF0DF}" destId="{03188925-9B58-4F84-B5B5-244FB2812A99}" srcOrd="4" destOrd="0" presId="urn:microsoft.com/office/officeart/2009/3/layout/PhasedProcess"/>
    <dgm:cxn modelId="{26882245-485B-4B83-96E5-DFBD5AA3BDDE}" type="presParOf" srcId="{7F997771-75EA-4896-A86B-88DEFCAAF0DF}" destId="{C8228DC6-78D1-404B-8BAE-5596AA679220}" srcOrd="5" destOrd="0" presId="urn:microsoft.com/office/officeart/2009/3/layout/PhasedProcess"/>
    <dgm:cxn modelId="{5A39184B-789C-424C-9F77-D2C886162712}" type="presParOf" srcId="{7F997771-75EA-4896-A86B-88DEFCAAF0DF}" destId="{2F199568-9382-4F57-8637-EA89AB21FD2E}" srcOrd="6" destOrd="0" presId="urn:microsoft.com/office/officeart/2009/3/layout/PhasedProcess"/>
    <dgm:cxn modelId="{36FB3A25-2E80-459D-912F-C7CF21434658}" type="presParOf" srcId="{2F199568-9382-4F57-8637-EA89AB21FD2E}" destId="{1F528CDB-ABFE-433C-9B57-F41659B19CD6}" srcOrd="0" destOrd="0" presId="urn:microsoft.com/office/officeart/2009/3/layout/PhasedProcess"/>
    <dgm:cxn modelId="{17991873-07EC-4E89-B641-84CC2C160721}" type="presParOf" srcId="{2F199568-9382-4F57-8637-EA89AB21FD2E}" destId="{A77D9594-052F-47B3-BB36-E5F7883905A4}" srcOrd="1" destOrd="0" presId="urn:microsoft.com/office/officeart/2009/3/layout/PhasedProcess"/>
    <dgm:cxn modelId="{67B2076F-8F02-4C09-ADFD-65463E59E1AC}" type="presParOf" srcId="{2F199568-9382-4F57-8637-EA89AB21FD2E}" destId="{F0631B9D-3479-476B-BC88-ACBFFB6E96AB}" srcOrd="2" destOrd="0" presId="urn:microsoft.com/office/officeart/2009/3/layout/PhasedProcess"/>
    <dgm:cxn modelId="{CFC0C370-CA14-45AB-8BF7-80D5618B7503}" type="presParOf" srcId="{2F199568-9382-4F57-8637-EA89AB21FD2E}" destId="{7384308B-870E-4E97-A25D-53C3020DFBE2}" srcOrd="3" destOrd="0" presId="urn:microsoft.com/office/officeart/2009/3/layout/PhasedProcess"/>
    <dgm:cxn modelId="{5716EB85-A799-4BF1-8F79-8F379BE194C2}" type="presParOf" srcId="{7F997771-75EA-4896-A86B-88DEFCAAF0DF}" destId="{2C6B576E-83E6-4A2B-86DA-256C01041219}" srcOrd="7" destOrd="0" presId="urn:microsoft.com/office/officeart/2009/3/layout/PhasedProcess"/>
    <dgm:cxn modelId="{C3EF00FD-1359-4191-8968-C86AEE4AD890}" type="presParOf" srcId="{2C6B576E-83E6-4A2B-86DA-256C01041219}" destId="{30071BB3-0EB4-4882-BD62-205BE426F0A9}" srcOrd="0" destOrd="0" presId="urn:microsoft.com/office/officeart/2009/3/layout/PhasedProcess"/>
    <dgm:cxn modelId="{9ACE9002-FAAE-4898-86A7-C9E20D41F4BC}" type="presParOf" srcId="{2C6B576E-83E6-4A2B-86DA-256C01041219}" destId="{00180506-7B30-4C83-B5EB-803D3453F7E0}" srcOrd="1" destOrd="0" presId="urn:microsoft.com/office/officeart/2009/3/layout/PhasedProcess"/>
    <dgm:cxn modelId="{978D31BC-470D-42AB-874D-3719C7867838}" type="presParOf" srcId="{2C6B576E-83E6-4A2B-86DA-256C01041219}" destId="{87E6C4B1-CD6A-4E27-BDA3-091E52F28104}" srcOrd="2" destOrd="0" presId="urn:microsoft.com/office/officeart/2009/3/layout/PhasedProcess"/>
    <dgm:cxn modelId="{55A3B645-0C19-40DB-8252-9E23DDEA6B3D}" type="presParOf" srcId="{2C6B576E-83E6-4A2B-86DA-256C01041219}" destId="{3C492A34-5353-42F4-A9D0-320B80142C39}" srcOrd="3" destOrd="0" presId="urn:microsoft.com/office/officeart/2009/3/layout/PhasedProcess"/>
    <dgm:cxn modelId="{C5441BAE-9A86-45D8-B551-47022426DF32}" type="presParOf" srcId="{2C6B576E-83E6-4A2B-86DA-256C01041219}" destId="{8975C524-7118-448B-955F-56AAFE8A7AAA}" srcOrd="4" destOrd="0" presId="urn:microsoft.com/office/officeart/2009/3/layout/PhasedProcess"/>
    <dgm:cxn modelId="{7E2FEC05-7872-4E5D-B69D-1202FC5CF5E2}" type="presParOf" srcId="{2C6B576E-83E6-4A2B-86DA-256C01041219}" destId="{7F470B30-C0E6-4733-B1C2-C22A3339ECF1}" srcOrd="5" destOrd="0" presId="urn:microsoft.com/office/officeart/2009/3/layout/PhasedProcess"/>
    <dgm:cxn modelId="{913512D6-3282-401F-BBC6-10C59D8645EB}" type="presParOf" srcId="{7F997771-75EA-4896-A86B-88DEFCAAF0DF}" destId="{AD01EDAC-4230-46FC-BEF5-EDD9B36F1C08}" srcOrd="8" destOrd="0" presId="urn:microsoft.com/office/officeart/2009/3/layout/PhasedProcess"/>
    <dgm:cxn modelId="{55CB1FD3-BBB7-4B7D-A899-0B561FDC1E8D}" type="presParOf" srcId="{7F997771-75EA-4896-A86B-88DEFCAAF0DF}" destId="{2F20CFD9-9E25-4178-B585-093FFDC4B696}" srcOrd="9" destOrd="0" presId="urn:microsoft.com/office/officeart/2009/3/layout/PhasedProcess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FE9191-F345-41D1-BC78-A57FAC85C889}">
      <dsp:nvSpPr>
        <dsp:cNvPr id="0" name=""/>
        <dsp:cNvSpPr/>
      </dsp:nvSpPr>
      <dsp:spPr>
        <a:xfrm>
          <a:off x="432780" y="871800"/>
          <a:ext cx="1200937" cy="1200937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F3ED10-1F7A-4228-8DBA-95ED52350852}">
      <dsp:nvSpPr>
        <dsp:cNvPr id="0" name=""/>
        <dsp:cNvSpPr/>
      </dsp:nvSpPr>
      <dsp:spPr>
        <a:xfrm>
          <a:off x="688718" y="1127737"/>
          <a:ext cx="689062" cy="6890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4849521-B57C-45E5-AE0C-3EC2C0D4D0A2}">
      <dsp:nvSpPr>
        <dsp:cNvPr id="0" name=""/>
        <dsp:cNvSpPr/>
      </dsp:nvSpPr>
      <dsp:spPr>
        <a:xfrm>
          <a:off x="48874" y="2446800"/>
          <a:ext cx="1968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422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ZA" sz="3200" kern="1200" cap="none" dirty="0"/>
            <a:t>Adventure</a:t>
          </a:r>
          <a:endParaRPr lang="en-US" sz="3200" kern="1200" cap="none" dirty="0"/>
        </a:p>
      </dsp:txBody>
      <dsp:txXfrm>
        <a:off x="48874" y="2446800"/>
        <a:ext cx="1968750" cy="720000"/>
      </dsp:txXfrm>
    </dsp:sp>
    <dsp:sp modelId="{CA2BB399-46B1-46DF-BB84-F602FEBB6E8F}">
      <dsp:nvSpPr>
        <dsp:cNvPr id="0" name=""/>
        <dsp:cNvSpPr/>
      </dsp:nvSpPr>
      <dsp:spPr>
        <a:xfrm>
          <a:off x="2746061" y="871800"/>
          <a:ext cx="1200937" cy="1200937"/>
        </a:xfrm>
        <a:prstGeom prst="ellipse">
          <a:avLst/>
        </a:prstGeom>
        <a:solidFill>
          <a:schemeClr val="accent5">
            <a:hueOff val="5437504"/>
            <a:satOff val="-31742"/>
            <a:lumOff val="-2549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6853916-A787-4645-8300-F6B01D5465FD}">
      <dsp:nvSpPr>
        <dsp:cNvPr id="0" name=""/>
        <dsp:cNvSpPr/>
      </dsp:nvSpPr>
      <dsp:spPr>
        <a:xfrm>
          <a:off x="3001999" y="1127737"/>
          <a:ext cx="689062" cy="6890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36D849-CB48-479C-B013-12E41455C64A}">
      <dsp:nvSpPr>
        <dsp:cNvPr id="0" name=""/>
        <dsp:cNvSpPr/>
      </dsp:nvSpPr>
      <dsp:spPr>
        <a:xfrm>
          <a:off x="2362155" y="2446800"/>
          <a:ext cx="1968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422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ZA" sz="3200" kern="1200" cap="none" dirty="0"/>
            <a:t>Enthusiasm</a:t>
          </a:r>
          <a:endParaRPr lang="en-US" sz="3200" kern="1200" cap="none" dirty="0"/>
        </a:p>
      </dsp:txBody>
      <dsp:txXfrm>
        <a:off x="2362155" y="2446800"/>
        <a:ext cx="1968750" cy="720000"/>
      </dsp:txXfrm>
    </dsp:sp>
    <dsp:sp modelId="{1FBD15DA-15EC-437E-AD24-BB3FBA44188E}">
      <dsp:nvSpPr>
        <dsp:cNvPr id="0" name=""/>
        <dsp:cNvSpPr/>
      </dsp:nvSpPr>
      <dsp:spPr>
        <a:xfrm>
          <a:off x="5059343" y="871800"/>
          <a:ext cx="1200937" cy="1200937"/>
        </a:xfrm>
        <a:prstGeom prst="ellipse">
          <a:avLst/>
        </a:prstGeom>
        <a:solidFill>
          <a:schemeClr val="accent5">
            <a:hueOff val="10875008"/>
            <a:satOff val="-63485"/>
            <a:lumOff val="-5097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978FA78-402E-430D-BD6D-B50543BC1779}">
      <dsp:nvSpPr>
        <dsp:cNvPr id="0" name=""/>
        <dsp:cNvSpPr/>
      </dsp:nvSpPr>
      <dsp:spPr>
        <a:xfrm>
          <a:off x="5315280" y="1127737"/>
          <a:ext cx="689062" cy="68906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437B87F-714F-41BA-8ABB-43977D1FDD2E}">
      <dsp:nvSpPr>
        <dsp:cNvPr id="0" name=""/>
        <dsp:cNvSpPr/>
      </dsp:nvSpPr>
      <dsp:spPr>
        <a:xfrm>
          <a:off x="4675436" y="2446800"/>
          <a:ext cx="1968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422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ZA" sz="3200" kern="1200" cap="none" dirty="0"/>
            <a:t>Discovery</a:t>
          </a:r>
          <a:endParaRPr lang="en-US" sz="3200" kern="1200" cap="none" dirty="0"/>
        </a:p>
      </dsp:txBody>
      <dsp:txXfrm>
        <a:off x="4675436" y="2446800"/>
        <a:ext cx="196875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59EFF8-8E37-48D0-8531-AA8591B030C2}">
      <dsp:nvSpPr>
        <dsp:cNvPr id="0" name=""/>
        <dsp:cNvSpPr/>
      </dsp:nvSpPr>
      <dsp:spPr>
        <a:xfrm rot="5400000">
          <a:off x="201" y="614694"/>
          <a:ext cx="2628200" cy="2628604"/>
        </a:xfrm>
        <a:prstGeom prst="blockArc">
          <a:avLst>
            <a:gd name="adj1" fmla="val 13500000"/>
            <a:gd name="adj2" fmla="val 18900000"/>
            <a:gd name="adj3" fmla="val 4960"/>
          </a:avLst>
        </a:prstGeom>
        <a:solidFill>
          <a:schemeClr val="bg1">
            <a:lumMod val="85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6849B046-FFF3-4CD3-87C3-760114804747}">
      <dsp:nvSpPr>
        <dsp:cNvPr id="0" name=""/>
        <dsp:cNvSpPr/>
      </dsp:nvSpPr>
      <dsp:spPr>
        <a:xfrm rot="16200000">
          <a:off x="2705159" y="614694"/>
          <a:ext cx="2628200" cy="2628604"/>
        </a:xfrm>
        <a:prstGeom prst="blockArc">
          <a:avLst>
            <a:gd name="adj1" fmla="val 13500000"/>
            <a:gd name="adj2" fmla="val 18900000"/>
            <a:gd name="adj3" fmla="val 4960"/>
          </a:avLst>
        </a:prstGeom>
        <a:solidFill>
          <a:srgbClr val="FFFFFF">
            <a:lumMod val="85000"/>
          </a:srgbClr>
        </a:solidFill>
        <a:ln>
          <a:noFill/>
        </a:ln>
        <a:effectLst/>
        <a:scene3d>
          <a:camera prst="orthographicFront"/>
          <a:lightRig rig="flat" dir="t"/>
        </a:scene3d>
        <a:sp3d prstMaterial="dkEdge"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DC93D40F-6B01-43A2-B629-3007E6988A4F}">
      <dsp:nvSpPr>
        <dsp:cNvPr id="0" name=""/>
        <dsp:cNvSpPr/>
      </dsp:nvSpPr>
      <dsp:spPr>
        <a:xfrm>
          <a:off x="3015935" y="2897894"/>
          <a:ext cx="1995512" cy="5258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1800" b="1" kern="1200" dirty="0"/>
            <a:t>Air</a:t>
          </a:r>
        </a:p>
      </dsp:txBody>
      <dsp:txXfrm>
        <a:off x="3015935" y="2897894"/>
        <a:ext cx="1995512" cy="525808"/>
      </dsp:txXfrm>
    </dsp:sp>
    <dsp:sp modelId="{23056524-C614-4F7B-A945-D2D9D78E93A8}">
      <dsp:nvSpPr>
        <dsp:cNvPr id="0" name=""/>
        <dsp:cNvSpPr/>
      </dsp:nvSpPr>
      <dsp:spPr>
        <a:xfrm rot="5400000">
          <a:off x="2620852" y="614694"/>
          <a:ext cx="2628200" cy="2628604"/>
        </a:xfrm>
        <a:prstGeom prst="blockArc">
          <a:avLst>
            <a:gd name="adj1" fmla="val 13500000"/>
            <a:gd name="adj2" fmla="val 18900000"/>
            <a:gd name="adj3" fmla="val 4960"/>
          </a:avLst>
        </a:prstGeom>
        <a:solidFill>
          <a:srgbClr val="FFFFFF">
            <a:lumMod val="85000"/>
          </a:srgbClr>
        </a:solidFill>
        <a:ln>
          <a:noFill/>
        </a:ln>
        <a:effectLst/>
        <a:scene3d>
          <a:camera prst="orthographicFront"/>
          <a:lightRig rig="flat" dir="t"/>
        </a:scene3d>
        <a:sp3d prstMaterial="dkEdge"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03188925-9B58-4F84-B5B5-244FB2812A99}">
      <dsp:nvSpPr>
        <dsp:cNvPr id="0" name=""/>
        <dsp:cNvSpPr/>
      </dsp:nvSpPr>
      <dsp:spPr>
        <a:xfrm rot="16200000">
          <a:off x="5325014" y="614694"/>
          <a:ext cx="2628200" cy="2628604"/>
        </a:xfrm>
        <a:prstGeom prst="blockArc">
          <a:avLst>
            <a:gd name="adj1" fmla="val 13500000"/>
            <a:gd name="adj2" fmla="val 18900000"/>
            <a:gd name="adj3" fmla="val 4960"/>
          </a:avLst>
        </a:prstGeom>
        <a:solidFill>
          <a:srgbClr val="FFFFFF">
            <a:lumMod val="85000"/>
          </a:srgbClr>
        </a:solidFill>
        <a:ln>
          <a:noFill/>
        </a:ln>
        <a:effectLst/>
        <a:scene3d>
          <a:camera prst="orthographicFront"/>
          <a:lightRig rig="flat" dir="t"/>
        </a:scene3d>
        <a:sp3d prstMaterial="dkEdge"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C8228DC6-78D1-404B-8BAE-5596AA679220}">
      <dsp:nvSpPr>
        <dsp:cNvPr id="0" name=""/>
        <dsp:cNvSpPr/>
      </dsp:nvSpPr>
      <dsp:spPr>
        <a:xfrm>
          <a:off x="5444113" y="2897894"/>
          <a:ext cx="1995512" cy="5258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1800" b="1" kern="1200" dirty="0"/>
            <a:t>Rail</a:t>
          </a:r>
        </a:p>
      </dsp:txBody>
      <dsp:txXfrm>
        <a:off x="5444113" y="2897894"/>
        <a:ext cx="1995512" cy="525808"/>
      </dsp:txXfrm>
    </dsp:sp>
    <dsp:sp modelId="{1F528CDB-ABFE-433C-9B57-F41659B19CD6}">
      <dsp:nvSpPr>
        <dsp:cNvPr id="0" name=""/>
        <dsp:cNvSpPr/>
      </dsp:nvSpPr>
      <dsp:spPr>
        <a:xfrm>
          <a:off x="2891606" y="1308830"/>
          <a:ext cx="1324597" cy="1324597"/>
        </a:xfrm>
        <a:prstGeom prst="ellipse">
          <a:avLst/>
        </a:prstGeom>
        <a:solidFill>
          <a:schemeClr val="accent1">
            <a:alpha val="5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/>
      </dsp:spPr>
      <dsp:style>
        <a:lnRef idx="0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1400" kern="1200" dirty="0"/>
            <a:t>Int.</a:t>
          </a:r>
        </a:p>
      </dsp:txBody>
      <dsp:txXfrm>
        <a:off x="3076572" y="1465028"/>
        <a:ext cx="763731" cy="1012200"/>
      </dsp:txXfrm>
    </dsp:sp>
    <dsp:sp modelId="{F0631B9D-3479-476B-BC88-ACBFFB6E96AB}">
      <dsp:nvSpPr>
        <dsp:cNvPr id="0" name=""/>
        <dsp:cNvSpPr/>
      </dsp:nvSpPr>
      <dsp:spPr>
        <a:xfrm>
          <a:off x="3759483" y="1308830"/>
          <a:ext cx="1324597" cy="1324597"/>
        </a:xfrm>
        <a:prstGeom prst="ellipse">
          <a:avLst/>
        </a:prstGeom>
        <a:solidFill>
          <a:schemeClr val="accent1">
            <a:alpha val="5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/>
      </dsp:spPr>
      <dsp:style>
        <a:lnRef idx="0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1400" kern="1200" dirty="0"/>
            <a:t>Domestic</a:t>
          </a:r>
        </a:p>
      </dsp:txBody>
      <dsp:txXfrm>
        <a:off x="4135382" y="1465028"/>
        <a:ext cx="763731" cy="1012200"/>
      </dsp:txXfrm>
    </dsp:sp>
    <dsp:sp modelId="{30071BB3-0EB4-4882-BD62-205BE426F0A9}">
      <dsp:nvSpPr>
        <dsp:cNvPr id="0" name=""/>
        <dsp:cNvSpPr/>
      </dsp:nvSpPr>
      <dsp:spPr>
        <a:xfrm>
          <a:off x="758097" y="1013874"/>
          <a:ext cx="832768" cy="832788"/>
        </a:xfrm>
        <a:prstGeom prst="ellipse">
          <a:avLst/>
        </a:prstGeom>
        <a:solidFill>
          <a:schemeClr val="accent2">
            <a:lumMod val="20000"/>
            <a:lumOff val="8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/>
      </dsp:spPr>
      <dsp:style>
        <a:lnRef idx="0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1400" kern="1200" dirty="0"/>
            <a:t>Ride Share</a:t>
          </a:r>
        </a:p>
      </dsp:txBody>
      <dsp:txXfrm>
        <a:off x="880053" y="1135833"/>
        <a:ext cx="588856" cy="588870"/>
      </dsp:txXfrm>
    </dsp:sp>
    <dsp:sp modelId="{00180506-7B30-4C83-B5EB-803D3453F7E0}">
      <dsp:nvSpPr>
        <dsp:cNvPr id="0" name=""/>
        <dsp:cNvSpPr/>
      </dsp:nvSpPr>
      <dsp:spPr>
        <a:xfrm>
          <a:off x="450958" y="1710121"/>
          <a:ext cx="409062" cy="408898"/>
        </a:xfrm>
        <a:prstGeom prst="ellipse">
          <a:avLst/>
        </a:prstGeom>
        <a:solidFill>
          <a:schemeClr val="accent2">
            <a:lumMod val="60000"/>
            <a:lumOff val="4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/>
      </dsp:spPr>
      <dsp:style>
        <a:lnRef idx="0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87E6C4B1-CD6A-4E27-BDA3-091E52F28104}">
      <dsp:nvSpPr>
        <dsp:cNvPr id="0" name=""/>
        <dsp:cNvSpPr/>
      </dsp:nvSpPr>
      <dsp:spPr>
        <a:xfrm>
          <a:off x="1659205" y="1177686"/>
          <a:ext cx="238017" cy="237862"/>
        </a:xfrm>
        <a:prstGeom prst="ellipse">
          <a:avLst/>
        </a:prstGeom>
        <a:solidFill>
          <a:schemeClr val="accent2">
            <a:lumMod val="60000"/>
            <a:lumOff val="4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/>
      </dsp:spPr>
      <dsp:style>
        <a:lnRef idx="0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3C492A34-5353-42F4-A9D0-320B80142C39}">
      <dsp:nvSpPr>
        <dsp:cNvPr id="0" name=""/>
        <dsp:cNvSpPr/>
      </dsp:nvSpPr>
      <dsp:spPr>
        <a:xfrm>
          <a:off x="1570754" y="1511271"/>
          <a:ext cx="832768" cy="832788"/>
        </a:xfrm>
        <a:prstGeom prst="ellipse">
          <a:avLst/>
        </a:prstGeom>
        <a:solidFill>
          <a:schemeClr val="accent2">
            <a:lumMod val="20000"/>
            <a:lumOff val="8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/>
      </dsp:spPr>
      <dsp:style>
        <a:lnRef idx="0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1400" kern="1200" dirty="0"/>
            <a:t>Taxi</a:t>
          </a:r>
        </a:p>
      </dsp:txBody>
      <dsp:txXfrm>
        <a:off x="1692710" y="1633230"/>
        <a:ext cx="588856" cy="588870"/>
      </dsp:txXfrm>
    </dsp:sp>
    <dsp:sp modelId="{8975C524-7118-448B-955F-56AAFE8A7AAA}">
      <dsp:nvSpPr>
        <dsp:cNvPr id="0" name=""/>
        <dsp:cNvSpPr/>
      </dsp:nvSpPr>
      <dsp:spPr>
        <a:xfrm>
          <a:off x="1657838" y="2394991"/>
          <a:ext cx="238017" cy="237862"/>
        </a:xfrm>
        <a:prstGeom prst="ellipse">
          <a:avLst/>
        </a:prstGeom>
        <a:solidFill>
          <a:schemeClr val="accent2">
            <a:lumMod val="60000"/>
            <a:lumOff val="4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/>
      </dsp:spPr>
      <dsp:style>
        <a:lnRef idx="0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7F470B30-C0E6-4733-B1C2-C22A3339ECF1}">
      <dsp:nvSpPr>
        <dsp:cNvPr id="0" name=""/>
        <dsp:cNvSpPr/>
      </dsp:nvSpPr>
      <dsp:spPr>
        <a:xfrm>
          <a:off x="772936" y="1987175"/>
          <a:ext cx="832768" cy="832788"/>
        </a:xfrm>
        <a:prstGeom prst="ellipse">
          <a:avLst/>
        </a:prstGeom>
        <a:solidFill>
          <a:schemeClr val="accent2">
            <a:lumMod val="20000"/>
            <a:lumOff val="8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/>
      </dsp:spPr>
      <dsp:style>
        <a:lnRef idx="0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1400" kern="1200" dirty="0"/>
            <a:t>Rental</a:t>
          </a:r>
        </a:p>
      </dsp:txBody>
      <dsp:txXfrm>
        <a:off x="894892" y="2109134"/>
        <a:ext cx="588856" cy="588870"/>
      </dsp:txXfrm>
    </dsp:sp>
    <dsp:sp modelId="{AD01EDAC-4230-46FC-BEF5-EDD9B36F1C08}">
      <dsp:nvSpPr>
        <dsp:cNvPr id="0" name=""/>
        <dsp:cNvSpPr/>
      </dsp:nvSpPr>
      <dsp:spPr>
        <a:xfrm>
          <a:off x="5670786" y="1158119"/>
          <a:ext cx="1535009" cy="1534731"/>
        </a:xfrm>
        <a:prstGeom prst="ellipse">
          <a:avLst/>
        </a:prstGeom>
        <a:solidFill>
          <a:schemeClr val="accent4">
            <a:lumMod val="20000"/>
            <a:lumOff val="8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1400" kern="1200" dirty="0">
              <a:solidFill>
                <a:schemeClr val="tx1"/>
              </a:solidFill>
            </a:rPr>
            <a:t>Railway </a:t>
          </a:r>
        </a:p>
      </dsp:txBody>
      <dsp:txXfrm>
        <a:off x="5895583" y="1382875"/>
        <a:ext cx="1085415" cy="1085219"/>
      </dsp:txXfrm>
    </dsp:sp>
    <dsp:sp modelId="{2F20CFD9-9E25-4178-B585-093FFDC4B696}">
      <dsp:nvSpPr>
        <dsp:cNvPr id="0" name=""/>
        <dsp:cNvSpPr/>
      </dsp:nvSpPr>
      <dsp:spPr>
        <a:xfrm>
          <a:off x="493907" y="2897894"/>
          <a:ext cx="1995512" cy="5258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1800" b="1" kern="1200" dirty="0"/>
            <a:t>Car</a:t>
          </a:r>
        </a:p>
      </dsp:txBody>
      <dsp:txXfrm>
        <a:off x="493907" y="2897894"/>
        <a:ext cx="1995512" cy="52580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3/layout/PhasedProcess">
  <dgm:title val=""/>
  <dgm:desc val=""/>
  <dgm:catLst>
    <dgm:cat type="process" pri="12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6" srcId="10" destId="11" srcOrd="0" destOrd="0"/>
        <dgm:cxn modelId="17" srcId="10" destId="12" srcOrd="1" destOrd="0"/>
        <dgm:cxn modelId="18" srcId="10" destId="13" srcOrd="2" destOrd="0"/>
        <dgm:cxn modelId="50" srcId="0" destId="20" srcOrd="1" destOrd="0"/>
        <dgm:cxn modelId="60" srcId="0" destId="30" srcOrd="2" destOrd="0"/>
        <dgm:cxn modelId="32" srcId="30" destId="31" srcOrd="0" destOrd="0"/>
        <dgm:cxn modelId="26" srcId="20" destId="21" srcOrd="0" destOrd="0"/>
        <dgm:cxn modelId="27" srcId="20" destId="22" srcOrd="1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6" srcId="10" destId="11" srcOrd="0" destOrd="0"/>
        <dgm:cxn modelId="17" srcId="10" destId="12" srcOrd="1" destOrd="0"/>
        <dgm:cxn modelId="18" srcId="10" destId="13" srcOrd="2" destOrd="0"/>
        <dgm:cxn modelId="50" srcId="0" destId="20" srcOrd="1" destOrd="0"/>
        <dgm:cxn modelId="60" srcId="0" destId="30" srcOrd="2" destOrd="0"/>
        <dgm:cxn modelId="32" srcId="30" destId="31" srcOrd="0" destOrd="0"/>
        <dgm:cxn modelId="26" srcId="20" destId="21" srcOrd="0" destOrd="0"/>
        <dgm:cxn modelId="27" srcId="20" destId="22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6" srcId="10" destId="11" srcOrd="0" destOrd="0"/>
        <dgm:cxn modelId="17" srcId="10" destId="12" srcOrd="1" destOrd="0"/>
        <dgm:cxn modelId="18" srcId="10" destId="13" srcOrd="2" destOrd="0"/>
        <dgm:cxn modelId="50" srcId="0" destId="20" srcOrd="1" destOrd="0"/>
        <dgm:cxn modelId="60" srcId="0" destId="30" srcOrd="2" destOrd="0"/>
        <dgm:cxn modelId="32" srcId="30" destId="31" srcOrd="0" destOrd="0"/>
        <dgm:cxn modelId="26" srcId="20" destId="21" srcOrd="0" destOrd="0"/>
        <dgm:cxn modelId="27" srcId="20" destId="22" srcOrd="1" destOrd="0"/>
      </dgm:cxnLst>
      <dgm:bg/>
      <dgm:whole/>
    </dgm:dataModel>
  </dgm:clrData>
  <dgm:layoutNode name="Name0">
    <dgm:varLst>
      <dgm:chMax val="3"/>
      <dgm:chPref val="3"/>
      <dgm:bulletEnabled val="1"/>
      <dgm:dir/>
      <dgm:animLvl val="lvl"/>
    </dgm:varLst>
    <dgm:shape xmlns:r="http://schemas.openxmlformats.org/officeDocument/2006/relationships" r:blip="">
      <dgm:adjLst/>
    </dgm:shape>
    <dgm:choose name="Name1">
      <dgm:if name="Name2" axis="ch" ptType="node" func="cnt" op="gte" val="3">
        <dgm:alg type="composite">
          <dgm:param type="ar" val="2.8316"/>
        </dgm:alg>
        <dgm:choose name="Name3">
          <dgm:if name="Name4" func="var" arg="dir" op="equ" val="norm">
            <dgm:constrLst>
              <dgm:constr type="primFontSz" for="des" forName="parentText1" val="65"/>
              <dgm:constr type="primFontSz" for="des" forName="childText1_1" val="65"/>
              <dgm:constr type="primFontSz" for="des" forName="circ1Tx" val="65"/>
              <dgm:constr type="primFontSz" for="des" forName="parentText2" refType="primFontSz" refFor="des" refForName="parentText1" op="equ"/>
              <dgm:constr type="primFontSz" for="des" forName="parentText3" refType="primFontSz" refFor="des" refForName="parentText1" op="equ"/>
              <dgm:constr type="primFontSz" for="des" forName="childText1_1" refType="primFontSz" refFor="des" refForName="parentText1" op="lte"/>
              <dgm:constr type="primFontSz" for="des" forName="childText1_2" refType="primFontSz" refFor="des" refForName="parentText1" op="lte"/>
              <dgm:constr type="primFontSz" for="des" forName="childText1_3" refType="primFontSz" refFor="des" refForName="parentText1" op="lte"/>
              <dgm:constr type="primFontSz" for="des" forName="childText1_4" refType="primFontSz" refFor="des" refForName="parentText1" op="lte"/>
              <dgm:constr type="primFontSz" for="des" forName="childText1_1" refType="primFontSz" refFor="des" refForName="parentText2" op="lte"/>
              <dgm:constr type="primFontSz" for="des" forName="childText1_2" refType="primFontSz" refFor="des" refForName="parentText2" op="lte"/>
              <dgm:constr type="primFontSz" for="des" forName="childText1_3" refType="primFontSz" refFor="des" refForName="parentText2" op="lte"/>
              <dgm:constr type="primFontSz" for="des" forName="childText1_4" refType="primFontSz" refFor="des" refForName="parentText2" op="lte"/>
              <dgm:constr type="primFontSz" for="des" forName="childText1_1" refType="primFontSz" refFor="des" refForName="parentText3" op="lte"/>
              <dgm:constr type="primFontSz" for="des" forName="childText1_2" refType="primFontSz" refFor="des" refForName="parentText3" op="lte"/>
              <dgm:constr type="primFontSz" for="des" forName="childText1_3" refType="primFontSz" refFor="des" refForName="parentText3" op="lte"/>
              <dgm:constr type="primFontSz" for="des" forName="childText1_4" refType="primFontSz" refFor="des" refForName="parentText3" op="lte"/>
              <dgm:constr type="primFontSz" for="des" forName="circ1Tx" refType="primFontSz" refFor="des" refForName="parentText1" op="lte"/>
              <dgm:constr type="primFontSz" for="des" forName="circ2Tx" refType="primFontSz" refFor="des" refForName="parentText1" op="lte"/>
              <dgm:constr type="primFontSz" for="des" forName="circ3Tx" refType="primFontSz" refFor="des" refForName="parentText1" op="lte"/>
              <dgm:constr type="primFontSz" for="des" forName="circ4Tx" refType="primFontSz" refFor="des" refForName="parentText1" op="lte"/>
              <dgm:constr type="primFontSz" for="des" forName="circ1Tx" refType="primFontSz" refFor="des" refForName="parentText2" op="lte"/>
              <dgm:constr type="primFontSz" for="des" forName="circ2Tx" refType="primFontSz" refFor="des" refForName="parentText2" op="lte"/>
              <dgm:constr type="primFontSz" for="des" forName="circ3Tx" refType="primFontSz" refFor="des" refForName="parentText2" op="lte"/>
              <dgm:constr type="primFontSz" for="des" forName="circ4Tx" refType="primFontSz" refFor="des" refForName="parentText2" op="lte"/>
              <dgm:constr type="primFontSz" for="des" forName="circ1Tx" refType="primFontSz" refFor="des" refForName="parentText3" op="lte"/>
              <dgm:constr type="primFontSz" for="des" forName="circ2Tx" refType="primFontSz" refFor="des" refForName="parentText3" op="lte"/>
              <dgm:constr type="primFontSz" for="des" forName="circ3Tx" refType="primFontSz" refFor="des" refForName="parentText3" op="lte"/>
              <dgm:constr type="primFontSz" for="des" forName="circ4Tx" refType="primFontSz" refFor="des" refForName="parentText3" op="lte"/>
              <dgm:constr type="primFontSz" for="des" forName="rightChild" refType="primFontSz" refFor="des" refForName="parentText1" op="lte"/>
              <dgm:constr type="primFontSz" for="des" forName="rightChild" refType="primFontSz" refFor="des" refForName="parentText2" op="lte"/>
              <dgm:constr type="primFontSz" for="des" forName="rightChild" refType="primFontSz" refFor="des" refForName="parentText3" op="lte"/>
              <dgm:constr type="primFontSz" for="des" forName="childText1_2" refType="primFontSz" refFor="des" refForName="childText1_1" op="equ"/>
              <dgm:constr type="primFontSz" for="des" forName="childText1_3" refType="primFontSz" refFor="des" refForName="childText1_1" op="equ"/>
              <dgm:constr type="primFontSz" for="des" forName="childText1_4" refType="primFontSz" refFor="des" refForName="childText1_1" op="equ"/>
              <dgm:constr type="primFontSz" for="des" forName="circ2Tx" refType="primFontSz" refFor="des" refForName="circ1Tx" op="equ"/>
              <dgm:constr type="primFontSz" for="des" forName="circ3Tx" refType="primFontSz" refFor="des" refForName="circ1Tx" op="equ"/>
              <dgm:constr type="primFontSz" for="des" forName="circ4Tx" refType="primFontSz" refFor="des" refForName="circ1Tx" op="equ"/>
              <dgm:constr type="l" for="ch" forName="leftComposite" refType="w" fact="0.0567"/>
              <dgm:constr type="t" for="ch" forName="leftComposite" refType="h" fact="0.1159"/>
              <dgm:constr type="w" for="ch" forName="leftComposite" refType="w" fact="0.2455"/>
              <dgm:constr type="h" for="ch" forName="leftComposite" refType="h" fact="0.6953"/>
              <dgm:constr type="l" for="ch" forName="middleComposite" refType="w" fact="0.365"/>
              <dgm:constr type="t" for="ch" forName="middleComposite" refType="h" fact="0.1545"/>
              <dgm:constr type="w" for="ch" forName="middleComposite" refType="w" fact="0.2728"/>
              <dgm:constr type="h" for="ch" forName="middleComposite" refType="h" fact="0.6567"/>
              <dgm:constr type="l" for="ch" forName="arc1" refType="w" fact="0"/>
              <dgm:constr type="t" for="ch" forName="arc1" refType="h" fact="0"/>
              <dgm:constr type="w" for="ch" forName="arc1" refType="w" fact="0.3305"/>
              <dgm:constr type="h" for="ch" forName="arc1" refType="h" fact="0.9357"/>
              <dgm:constr type="l" for="ch" forName="arc2" refType="w" fact="0.3295"/>
              <dgm:constr type="t" for="ch" forName="arc2" refType="h" fact="0"/>
              <dgm:constr type="w" for="ch" forName="arc2" refType="w" fact="0.3305"/>
              <dgm:constr type="h" for="ch" forName="arc2" refType="h" fact="0.9357"/>
              <dgm:constr type="l" for="ch" forName="arc3" refType="w" fact="0.3401"/>
              <dgm:constr type="t" for="ch" forName="arc3" refType="h" fact="0"/>
              <dgm:constr type="w" for="ch" forName="arc3" refType="w" fact="0.3305"/>
              <dgm:constr type="h" for="ch" forName="arc3" refType="h" fact="0.9357"/>
              <dgm:constr type="l" for="ch" forName="arc4" refType="w" fact="0.6695"/>
              <dgm:constr type="t" for="ch" forName="arc4" refType="h" fact="0"/>
              <dgm:constr type="w" for="ch" forName="arc4" refType="w" fact="0.3305"/>
              <dgm:constr type="h" for="ch" forName="arc4" refType="h" fact="0.9357"/>
              <dgm:constr type="l" for="ch" forName="rightChild" refType="w" fact="0.713"/>
              <dgm:constr type="t" for="ch" forName="rightChild" refType="h" fact="0.1934"/>
              <dgm:constr type="w" for="ch" forName="rightChild" refType="w" fact="0.193"/>
              <dgm:constr type="h" for="ch" forName="rightChild" refType="h" fact="0.5464"/>
              <dgm:constr type="l" for="ch" forName="parentText1" refType="w" fact="0.0621"/>
              <dgm:constr type="t" for="ch" forName="parentText1" refType="h" fact="0.8128"/>
              <dgm:constr type="w" for="ch" forName="parentText1" refType="w" fact="0.2509"/>
              <dgm:constr type="h" for="ch" forName="parentText1" refType="h" fact="0.1872"/>
              <dgm:constr type="l" for="ch" forName="parentText2" refType="w" fact="0.3792"/>
              <dgm:constr type="t" for="ch" forName="parentText2" refType="h" fact="0.8128"/>
              <dgm:constr type="w" for="ch" forName="parentText2" refType="w" fact="0.2509"/>
              <dgm:constr type="h" for="ch" forName="parentText2" refType="h" fact="0.1872"/>
              <dgm:constr type="l" for="ch" forName="parentText3" refType="w" fact="0.6845"/>
              <dgm:constr type="t" for="ch" forName="parentText3" refType="h" fact="0.8128"/>
              <dgm:constr type="w" for="ch" forName="parentText3" refType="w" fact="0.2509"/>
              <dgm:constr type="h" for="ch" forName="parentText3" refType="h" fact="0.1872"/>
            </dgm:constrLst>
          </dgm:if>
          <dgm:else name="Name5">
            <dgm:constrLst>
              <dgm:constr type="primFontSz" for="des" forName="parentText1" val="65"/>
              <dgm:constr type="primFontSz" for="des" forName="childText1_1" val="65"/>
              <dgm:constr type="primFontSz" for="des" forName="circ1Tx" val="65"/>
              <dgm:constr type="primFontSz" for="des" forName="parentText2" refType="primFontSz" refFor="des" refForName="parentText1" op="equ"/>
              <dgm:constr type="primFontSz" for="des" forName="parentText3" refType="primFontSz" refFor="des" refForName="parentText1" op="equ"/>
              <dgm:constr type="primFontSz" for="des" forName="childText1_1" refType="primFontSz" refFor="des" refForName="parentText1" op="lte"/>
              <dgm:constr type="primFontSz" for="des" forName="childText1_2" refType="primFontSz" refFor="des" refForName="parentText1" op="lte"/>
              <dgm:constr type="primFontSz" for="des" forName="childText1_3" refType="primFontSz" refFor="des" refForName="parentText1" op="lte"/>
              <dgm:constr type="primFontSz" for="des" forName="childText1_4" refType="primFontSz" refFor="des" refForName="parentText1" op="lte"/>
              <dgm:constr type="primFontSz" for="des" forName="childText1_1" refType="primFontSz" refFor="des" refForName="parentText2" op="lte"/>
              <dgm:constr type="primFontSz" for="des" forName="childText1_2" refType="primFontSz" refFor="des" refForName="parentText2" op="lte"/>
              <dgm:constr type="primFontSz" for="des" forName="childText1_3" refType="primFontSz" refFor="des" refForName="parentText2" op="lte"/>
              <dgm:constr type="primFontSz" for="des" forName="childText1_4" refType="primFontSz" refFor="des" refForName="parentText2" op="lte"/>
              <dgm:constr type="primFontSz" for="des" forName="childText1_1" refType="primFontSz" refFor="des" refForName="parentText3" op="lte"/>
              <dgm:constr type="primFontSz" for="des" forName="childText1_2" refType="primFontSz" refFor="des" refForName="parentText3" op="lte"/>
              <dgm:constr type="primFontSz" for="des" forName="childText1_3" refType="primFontSz" refFor="des" refForName="parentText3" op="lte"/>
              <dgm:constr type="primFontSz" for="des" forName="childText1_4" refType="primFontSz" refFor="des" refForName="parentText3" op="lte"/>
              <dgm:constr type="primFontSz" for="des" forName="circ1Tx" refType="primFontSz" refFor="des" refForName="parentText1" op="lte"/>
              <dgm:constr type="primFontSz" for="des" forName="circ2Tx" refType="primFontSz" refFor="des" refForName="parentText1" op="lte"/>
              <dgm:constr type="primFontSz" for="des" forName="circ3Tx" refType="primFontSz" refFor="des" refForName="parentText1" op="lte"/>
              <dgm:constr type="primFontSz" for="des" forName="circ4Tx" refType="primFontSz" refFor="des" refForName="parentText1" op="lte"/>
              <dgm:constr type="primFontSz" for="des" forName="circ1Tx" refType="primFontSz" refFor="des" refForName="parentText2" op="lte"/>
              <dgm:constr type="primFontSz" for="des" forName="circ2Tx" refType="primFontSz" refFor="des" refForName="parentText2" op="lte"/>
              <dgm:constr type="primFontSz" for="des" forName="circ3Tx" refType="primFontSz" refFor="des" refForName="parentText2" op="lte"/>
              <dgm:constr type="primFontSz" for="des" forName="circ4Tx" refType="primFontSz" refFor="des" refForName="parentText2" op="lte"/>
              <dgm:constr type="primFontSz" for="des" forName="circ1Tx" refType="primFontSz" refFor="des" refForName="parentText3" op="lte"/>
              <dgm:constr type="primFontSz" for="des" forName="circ2Tx" refType="primFontSz" refFor="des" refForName="parentText3" op="lte"/>
              <dgm:constr type="primFontSz" for="des" forName="circ3Tx" refType="primFontSz" refFor="des" refForName="parentText3" op="lte"/>
              <dgm:constr type="primFontSz" for="des" forName="circ4Tx" refType="primFontSz" refFor="des" refForName="parentText3" op="lte"/>
              <dgm:constr type="primFontSz" for="des" forName="rightChild" refType="primFontSz" refFor="des" refForName="parentText1" op="lte"/>
              <dgm:constr type="primFontSz" for="des" forName="rightChild" refType="primFontSz" refFor="des" refForName="parentText2" op="lte"/>
              <dgm:constr type="primFontSz" for="des" forName="rightChild" refType="primFontSz" refFor="des" refForName="parentText3" op="lte"/>
              <dgm:constr type="primFontSz" for="des" forName="childText1_2" refType="primFontSz" refFor="des" refForName="childText1_1" op="equ"/>
              <dgm:constr type="primFontSz" for="des" forName="childText1_3" refType="primFontSz" refFor="des" refForName="childText1_1" op="equ"/>
              <dgm:constr type="primFontSz" for="des" forName="childText1_4" refType="primFontSz" refFor="des" refForName="childText1_1" op="equ"/>
              <dgm:constr type="primFontSz" for="des" forName="circ2Tx" refType="primFontSz" refFor="des" refForName="circ1Tx" op="equ"/>
              <dgm:constr type="primFontSz" for="des" forName="circ3Tx" refType="primFontSz" refFor="des" refForName="circ1Tx" op="equ"/>
              <dgm:constr type="primFontSz" for="des" forName="circ4Tx" refType="primFontSz" refFor="des" refForName="circ1Tx" op="equ"/>
              <dgm:constr type="l" for="ch" forName="leftComposite" refType="w" fact="0.72"/>
              <dgm:constr type="t" for="ch" forName="leftComposite" refType="h" fact="0.1159"/>
              <dgm:constr type="w" for="ch" forName="leftComposite" refType="w" fact="0.2455"/>
              <dgm:constr type="h" for="ch" forName="leftComposite" refType="h" fact="0.6953"/>
              <dgm:constr type="l" for="ch" forName="middleComposite" refType="w" fact="0.365"/>
              <dgm:constr type="t" for="ch" forName="middleComposite" refType="h" fact="0.1545"/>
              <dgm:constr type="w" for="ch" forName="middleComposite" refType="w" fact="0.2728"/>
              <dgm:constr type="h" for="ch" forName="middleComposite" refType="h" fact="0.6567"/>
              <dgm:constr type="l" for="ch" forName="rightChild" refType="w" fact="0.09"/>
              <dgm:constr type="t" for="ch" forName="rightChild" refType="h" fact="0.1934"/>
              <dgm:constr type="w" for="ch" forName="rightChild" refType="w" fact="0.193"/>
              <dgm:constr type="h" for="ch" forName="rightChild" refType="h" fact="0.5464"/>
              <dgm:constr type="l" for="ch" forName="arc1" refType="w" fact="0"/>
              <dgm:constr type="t" for="ch" forName="arc1" refType="h" fact="0"/>
              <dgm:constr type="w" for="ch" forName="arc1" refType="w" fact="0.3305"/>
              <dgm:constr type="h" for="ch" forName="arc1" refType="h" fact="0.9357"/>
              <dgm:constr type="l" for="ch" forName="arc2" refType="w" fact="0.3295"/>
              <dgm:constr type="t" for="ch" forName="arc2" refType="h" fact="0"/>
              <dgm:constr type="w" for="ch" forName="arc2" refType="w" fact="0.3305"/>
              <dgm:constr type="h" for="ch" forName="arc2" refType="h" fact="0.9357"/>
              <dgm:constr type="l" for="ch" forName="arc3" refType="w" fact="0.3401"/>
              <dgm:constr type="t" for="ch" forName="arc3" refType="h" fact="0"/>
              <dgm:constr type="w" for="ch" forName="arc3" refType="w" fact="0.3305"/>
              <dgm:constr type="h" for="ch" forName="arc3" refType="h" fact="0.9357"/>
              <dgm:constr type="l" for="ch" forName="arc4" refType="w" fact="0.6695"/>
              <dgm:constr type="t" for="ch" forName="arc4" refType="h" fact="0"/>
              <dgm:constr type="w" for="ch" forName="arc4" refType="w" fact="0.3305"/>
              <dgm:constr type="h" for="ch" forName="arc4" refType="h" fact="0.9357"/>
              <dgm:constr type="l" for="ch" forName="parentText1" refType="w" fact="0.7"/>
              <dgm:constr type="t" for="ch" forName="parentText1" refType="h" fact="0.8128"/>
              <dgm:constr type="w" for="ch" forName="parentText1" refType="w" fact="0.2509"/>
              <dgm:constr type="h" for="ch" forName="parentText1" refType="h" fact="0.1872"/>
              <dgm:constr type="l" for="ch" forName="parentText2" refType="w" fact="0.3792"/>
              <dgm:constr type="t" for="ch" forName="parentText2" refType="h" fact="0.8128"/>
              <dgm:constr type="w" for="ch" forName="parentText2" refType="w" fact="0.2509"/>
              <dgm:constr type="h" for="ch" forName="parentText2" refType="h" fact="0.1872"/>
              <dgm:constr type="l" for="ch" forName="parentText3" refType="w" fact="0.062"/>
              <dgm:constr type="t" for="ch" forName="parentText3" refType="h" fact="0.8128"/>
              <dgm:constr type="w" for="ch" forName="parentText3" refType="w" fact="0.2509"/>
              <dgm:constr type="h" for="ch" forName="parentText3" refType="h" fact="0.1872"/>
            </dgm:constrLst>
          </dgm:else>
        </dgm:choose>
      </dgm:if>
      <dgm:if name="Name6" axis="ch" ptType="node" func="cnt" op="gte" val="2">
        <dgm:alg type="composite">
          <dgm:param type="ar" val="1.8986"/>
        </dgm:alg>
        <dgm:choose name="Name7">
          <dgm:if name="Name8" func="var" arg="dir" op="equ" val="norm">
            <dgm:constrLst>
              <dgm:constr type="primFontSz" for="des" forName="parentText1" val="65"/>
              <dgm:constr type="primFontSz" for="des" forName="childText1_1" val="65"/>
              <dgm:constr type="primFontSz" for="des" forName="circ1Tx" val="65"/>
              <dgm:constr type="primFontSz" for="des" forName="parentText2" refType="primFontSz" refFor="des" refForName="parentText1" op="equ"/>
              <dgm:constr type="primFontSz" for="des" forName="childText1_1" refType="primFontSz" refFor="des" refForName="parentText1" op="lte"/>
              <dgm:constr type="primFontSz" for="des" forName="childText1_2" refType="primFontSz" refFor="des" refForName="parentText1" op="lte"/>
              <dgm:constr type="primFontSz" for="des" forName="childText1_3" refType="primFontSz" refFor="des" refForName="parentText1" op="lte"/>
              <dgm:constr type="primFontSz" for="des" forName="childText1_4" refType="primFontSz" refFor="des" refForName="parentText1" op="lte"/>
              <dgm:constr type="primFontSz" for="des" forName="childText1_1" refType="primFontSz" refFor="des" refForName="parentText2" op="lte"/>
              <dgm:constr type="primFontSz" for="des" forName="childText1_2" refType="primFontSz" refFor="des" refForName="parentText2" op="lte"/>
              <dgm:constr type="primFontSz" for="des" forName="childText1_3" refType="primFontSz" refFor="des" refForName="parentText2" op="lte"/>
              <dgm:constr type="primFontSz" for="des" forName="childText1_4" refType="primFontSz" refFor="des" refForName="parentText2" op="lte"/>
              <dgm:constr type="primFontSz" for="des" forName="childText1_1" refType="primFontSz" refFor="des" refForName="parentText3" op="lte"/>
              <dgm:constr type="primFontSz" for="des" forName="childText1_2" refType="primFontSz" refFor="des" refForName="parentText3" op="lte"/>
              <dgm:constr type="primFontSz" for="des" forName="childText1_3" refType="primFontSz" refFor="des" refForName="parentText3" op="lte"/>
              <dgm:constr type="primFontSz" for="des" forName="childText1_4" refType="primFontSz" refFor="des" refForName="parentText3" op="lte"/>
              <dgm:constr type="primFontSz" for="des" forName="circ1Tx" refType="primFontSz" refFor="des" refForName="parentText1" op="lte"/>
              <dgm:constr type="primFontSz" for="des" forName="circ2Tx" refType="primFontSz" refFor="des" refForName="parentText1" op="lte"/>
              <dgm:constr type="primFontSz" for="des" forName="circ3Tx" refType="primFontSz" refFor="des" refForName="parentText1" op="lte"/>
              <dgm:constr type="primFontSz" for="des" forName="circ4Tx" refType="primFontSz" refFor="des" refForName="parentText1" op="lte"/>
              <dgm:constr type="primFontSz" for="des" forName="circ1Tx" refType="primFontSz" refFor="des" refForName="parentText2" op="lte"/>
              <dgm:constr type="primFontSz" for="des" forName="circ2Tx" refType="primFontSz" refFor="des" refForName="parentText2" op="lte"/>
              <dgm:constr type="primFontSz" for="des" forName="circ3Tx" refType="primFontSz" refFor="des" refForName="parentText2" op="lte"/>
              <dgm:constr type="primFontSz" for="des" forName="circ4Tx" refType="primFontSz" refFor="des" refForName="parentText2" op="lte"/>
              <dgm:constr type="primFontSz" for="des" forName="circ1Tx" refType="primFontSz" refFor="des" refForName="parentText3" op="lte"/>
              <dgm:constr type="primFontSz" for="des" forName="circ2Tx" refType="primFontSz" refFor="des" refForName="parentText3" op="lte"/>
              <dgm:constr type="primFontSz" for="des" forName="circ3Tx" refType="primFontSz" refFor="des" refForName="parentText3" op="lte"/>
              <dgm:constr type="primFontSz" for="des" forName="circ4Tx" refType="primFontSz" refFor="des" refForName="parentText3" op="lte"/>
              <dgm:constr type="primFontSz" for="des" forName="childText1_2" refType="primFontSz" refFor="des" refForName="childText1_1" op="equ"/>
              <dgm:constr type="primFontSz" for="des" forName="childText1_3" refType="primFontSz" refFor="des" refForName="childText1_1" op="equ"/>
              <dgm:constr type="primFontSz" for="des" forName="childText1_4" refType="primFontSz" refFor="des" refForName="childText1_1" op="equ"/>
              <dgm:constr type="primFontSz" for="des" forName="circ2Tx" refType="primFontSz" refFor="des" refForName="circ1Tx" op="equ"/>
              <dgm:constr type="primFontSz" for="des" forName="circ3Tx" refType="primFontSz" refFor="des" refForName="circ1Tx" op="equ"/>
              <dgm:constr type="primFontSz" for="des" forName="circ4Tx" refType="primFontSz" refFor="des" refForName="circ1Tx" op="equ"/>
              <dgm:constr type="l" for="ch" forName="leftComposite" refType="w" fact="0.0941"/>
              <dgm:constr type="t" for="ch" forName="leftComposite" refType="h" fact="0.1159"/>
              <dgm:constr type="w" for="ch" forName="leftComposite" refType="w" fact="0.3469"/>
              <dgm:constr type="h" for="ch" forName="leftComposite" refType="h" fact="0.6953"/>
              <dgm:constr type="l" for="ch" forName="middleComposite" refType="w" fact="0.5782"/>
              <dgm:constr type="t" for="ch" forName="middleComposite" refType="h" fact="0.1159"/>
              <dgm:constr type="w" for="ch" forName="middleComposite" refType="w" fact="0.3389"/>
              <dgm:constr type="h" for="ch" forName="middleComposite" refType="h" fact="0.6567"/>
              <dgm:constr type="l" for="ch" forName="arc1" refType="w" fact="0"/>
              <dgm:constr type="t" for="ch" forName="arc1" refType="h" fact="0"/>
              <dgm:constr type="w" for="ch" forName="arc1" refType="w" fact="0.4928"/>
              <dgm:constr type="h" for="ch" forName="arc1" refType="h" fact="0.9357"/>
              <dgm:constr type="l" for="ch" forName="arc3" refType="w" fact="0.5072"/>
              <dgm:constr type="t" for="ch" forName="arc3" refType="h" fact="0"/>
              <dgm:constr type="w" for="ch" forName="arc3" refType="w" fact="0.4928"/>
              <dgm:constr type="h" for="ch" forName="arc3" refType="h" fact="0.9357"/>
              <dgm:constr type="l" for="ch" forName="parentText1" refType="w" fact="0.0926"/>
              <dgm:constr type="t" for="ch" forName="parentText1" refType="h" fact="0.8128"/>
              <dgm:constr type="w" for="ch" forName="parentText1" refType="w" fact="0.3742"/>
              <dgm:constr type="h" for="ch" forName="parentText1" refType="h" fact="0.1872"/>
              <dgm:constr type="l" for="ch" forName="parentText2" refType="w" fact="0.5655"/>
              <dgm:constr type="t" for="ch" forName="parentText2" refType="h" fact="0.8128"/>
              <dgm:constr type="w" for="ch" forName="parentText2" refType="w" fact="0.3742"/>
              <dgm:constr type="h" for="ch" forName="parentText2" refType="h" fact="0.1872"/>
            </dgm:constrLst>
          </dgm:if>
          <dgm:else name="Name9">
            <dgm:constrLst>
              <dgm:constr type="primFontSz" for="des" forName="parentText1" val="65"/>
              <dgm:constr type="primFontSz" for="des" forName="childText1_1" val="65"/>
              <dgm:constr type="primFontSz" for="des" forName="circ1Tx" val="65"/>
              <dgm:constr type="primFontSz" for="des" forName="parentText2" refType="primFontSz" refFor="des" refForName="parentText1" op="equ"/>
              <dgm:constr type="primFontSz" for="des" forName="childText1_1" refType="primFontSz" refFor="des" refForName="parentText1" op="lte"/>
              <dgm:constr type="primFontSz" for="des" forName="childText1_2" refType="primFontSz" refFor="des" refForName="parentText1" op="lte"/>
              <dgm:constr type="primFontSz" for="des" forName="childText1_3" refType="primFontSz" refFor="des" refForName="parentText1" op="lte"/>
              <dgm:constr type="primFontSz" for="des" forName="childText1_4" refType="primFontSz" refFor="des" refForName="parentText1" op="lte"/>
              <dgm:constr type="primFontSz" for="des" forName="childText1_1" refType="primFontSz" refFor="des" refForName="parentText2" op="lte"/>
              <dgm:constr type="primFontSz" for="des" forName="childText1_2" refType="primFontSz" refFor="des" refForName="parentText2" op="lte"/>
              <dgm:constr type="primFontSz" for="des" forName="childText1_3" refType="primFontSz" refFor="des" refForName="parentText2" op="lte"/>
              <dgm:constr type="primFontSz" for="des" forName="childText1_4" refType="primFontSz" refFor="des" refForName="parentText2" op="lte"/>
              <dgm:constr type="primFontSz" for="des" forName="childText1_1" refType="primFontSz" refFor="des" refForName="parentText3" op="lte"/>
              <dgm:constr type="primFontSz" for="des" forName="childText1_2" refType="primFontSz" refFor="des" refForName="parentText3" op="lte"/>
              <dgm:constr type="primFontSz" for="des" forName="childText1_3" refType="primFontSz" refFor="des" refForName="parentText3" op="lte"/>
              <dgm:constr type="primFontSz" for="des" forName="childText1_4" refType="primFontSz" refFor="des" refForName="parentText3" op="lte"/>
              <dgm:constr type="primFontSz" for="des" forName="circ1Tx" refType="primFontSz" refFor="des" refForName="parentText1" op="lte"/>
              <dgm:constr type="primFontSz" for="des" forName="circ2Tx" refType="primFontSz" refFor="des" refForName="parentText1" op="lte"/>
              <dgm:constr type="primFontSz" for="des" forName="circ3Tx" refType="primFontSz" refFor="des" refForName="parentText1" op="lte"/>
              <dgm:constr type="primFontSz" for="des" forName="circ4Tx" refType="primFontSz" refFor="des" refForName="parentText1" op="lte"/>
              <dgm:constr type="primFontSz" for="des" forName="circ1Tx" refType="primFontSz" refFor="des" refForName="parentText2" op="lte"/>
              <dgm:constr type="primFontSz" for="des" forName="circ2Tx" refType="primFontSz" refFor="des" refForName="parentText2" op="lte"/>
              <dgm:constr type="primFontSz" for="des" forName="circ3Tx" refType="primFontSz" refFor="des" refForName="parentText2" op="lte"/>
              <dgm:constr type="primFontSz" for="des" forName="circ4Tx" refType="primFontSz" refFor="des" refForName="parentText2" op="lte"/>
              <dgm:constr type="primFontSz" for="des" forName="circ1Tx" refType="primFontSz" refFor="des" refForName="parentText3" op="lte"/>
              <dgm:constr type="primFontSz" for="des" forName="circ2Tx" refType="primFontSz" refFor="des" refForName="parentText3" op="lte"/>
              <dgm:constr type="primFontSz" for="des" forName="circ3Tx" refType="primFontSz" refFor="des" refForName="parentText3" op="lte"/>
              <dgm:constr type="primFontSz" for="des" forName="circ4Tx" refType="primFontSz" refFor="des" refForName="parentText3" op="lte"/>
              <dgm:constr type="primFontSz" for="des" forName="childText1_2" refType="primFontSz" refFor="des" refForName="childText1_1" op="equ"/>
              <dgm:constr type="primFontSz" for="des" forName="childText1_3" refType="primFontSz" refFor="des" refForName="childText1_1" op="equ"/>
              <dgm:constr type="primFontSz" for="des" forName="childText1_4" refType="primFontSz" refFor="des" refForName="childText1_1" op="equ"/>
              <dgm:constr type="primFontSz" for="des" forName="circ2Tx" refType="primFontSz" refFor="des" refForName="circ1Tx" op="equ"/>
              <dgm:constr type="primFontSz" for="des" forName="circ3Tx" refType="primFontSz" refFor="des" refForName="circ1Tx" op="equ"/>
              <dgm:constr type="primFontSz" for="des" forName="circ4Tx" refType="primFontSz" refFor="des" refForName="circ1Tx" op="equ"/>
              <dgm:constr type="l" for="ch" forName="leftComposite" refType="w" fact="0.592"/>
              <dgm:constr type="t" for="ch" forName="leftComposite" refType="h" fact="0.1159"/>
              <dgm:constr type="w" for="ch" forName="leftComposite" refType="w" fact="0.3469"/>
              <dgm:constr type="h" for="ch" forName="leftComposite" refType="h" fact="0.6953"/>
              <dgm:constr type="l" for="ch" forName="middleComposite" refType="w" fact="0.0941"/>
              <dgm:constr type="t" for="ch" forName="middleComposite" refType="h" fact="0.1159"/>
              <dgm:constr type="w" for="ch" forName="middleComposite" refType="w" fact="0.3389"/>
              <dgm:constr type="h" for="ch" forName="middleComposite" refType="h" fact="0.6567"/>
              <dgm:constr type="l" for="ch" forName="arc1" refType="w" fact="0"/>
              <dgm:constr type="t" for="ch" forName="arc1" refType="h" fact="0"/>
              <dgm:constr type="w" for="ch" forName="arc1" refType="w" fact="0.4928"/>
              <dgm:constr type="h" for="ch" forName="arc1" refType="h" fact="0.9357"/>
              <dgm:constr type="l" for="ch" forName="arc3" refType="w" fact="0.5072"/>
              <dgm:constr type="t" for="ch" forName="arc3" refType="h" fact="0"/>
              <dgm:constr type="w" for="ch" forName="arc3" refType="w" fact="0.4928"/>
              <dgm:constr type="h" for="ch" forName="arc3" refType="h" fact="0.9357"/>
              <dgm:constr type="l" for="ch" forName="parentText2" refType="w" fact="0.0926"/>
              <dgm:constr type="t" for="ch" forName="parentText2" refType="h" fact="0.8128"/>
              <dgm:constr type="w" for="ch" forName="parentText2" refType="w" fact="0.3742"/>
              <dgm:constr type="h" for="ch" forName="parentText2" refType="h" fact="0.1872"/>
              <dgm:constr type="l" for="ch" forName="parentText1" refType="w" fact="0.5655"/>
              <dgm:constr type="t" for="ch" forName="parentText1" refType="h" fact="0.8128"/>
              <dgm:constr type="w" for="ch" forName="parentText1" refType="w" fact="0.3742"/>
              <dgm:constr type="h" for="ch" forName="parentText1" refType="h" fact="0.1872"/>
            </dgm:constrLst>
          </dgm:else>
        </dgm:choose>
      </dgm:if>
      <dgm:else name="Name10">
        <dgm:alg type="composite">
          <dgm:param type="ar" val="0.8036"/>
        </dgm:alg>
        <dgm:constrLst>
          <dgm:constr type="primFontSz" for="des" forName="parentText1" val="65"/>
          <dgm:constr type="primFontSz" for="des" forName="childText1_1" val="65"/>
          <dgm:constr type="primFontSz" for="des" forName="childText1_1" refType="primFontSz" refFor="des" refForName="parentText1" op="lte"/>
          <dgm:constr type="primFontSz" for="des" forName="childText1_2" refType="primFontSz" refFor="des" refForName="parentText1" op="lte"/>
          <dgm:constr type="primFontSz" for="des" forName="childText1_3" refType="primFontSz" refFor="des" refForName="parentText1" op="lte"/>
          <dgm:constr type="primFontSz" for="des" forName="childText1_4" refType="primFontSz" refFor="des" refForName="parentText1" op="lte"/>
          <dgm:constr type="primFontSz" for="des" forName="childText1_1" refType="primFontSz" refFor="des" refForName="parentText2" op="lte"/>
          <dgm:constr type="primFontSz" for="des" forName="childText1_2" refType="primFontSz" refFor="des" refForName="parentText2" op="lte"/>
          <dgm:constr type="primFontSz" for="des" forName="childText1_3" refType="primFontSz" refFor="des" refForName="parentText2" op="lte"/>
          <dgm:constr type="primFontSz" for="des" forName="childText1_4" refType="primFontSz" refFor="des" refForName="parentText2" op="lte"/>
          <dgm:constr type="primFontSz" for="des" forName="childText1_1" refType="primFontSz" refFor="des" refForName="parentText3" op="lte"/>
          <dgm:constr type="primFontSz" for="des" forName="childText1_2" refType="primFontSz" refFor="des" refForName="parentText3" op="lte"/>
          <dgm:constr type="primFontSz" for="des" forName="childText1_3" refType="primFontSz" refFor="des" refForName="parentText3" op="lte"/>
          <dgm:constr type="primFontSz" for="des" forName="childText1_4" refType="primFontSz" refFor="des" refForName="parentText3" op="lte"/>
          <dgm:constr type="primFontSz" for="des" forName="childText1_2" refType="primFontSz" refFor="des" refForName="childText1_1" op="equ"/>
          <dgm:constr type="primFontSz" for="des" forName="childText1_3" refType="primFontSz" refFor="des" refForName="childText1_1" op="equ"/>
          <dgm:constr type="primFontSz" for="des" forName="childText1_4" refType="primFontSz" refFor="des" refForName="childText1_1" op="equ"/>
          <dgm:constr type="l" for="ch" forName="leftComposite" refType="w" fact="0"/>
          <dgm:constr type="t" for="ch" forName="leftComposite" refType="h" fact="0.1159"/>
          <dgm:constr type="w" for="ch" forName="leftComposite" refType="w"/>
          <dgm:constr type="h" for="ch" forName="leftComposite" refType="h" fact="0.6953"/>
          <dgm:constr type="l" for="ch" forName="parentText1" refType="w" fact="0"/>
          <dgm:constr type="t" for="ch" forName="parentText1" refType="h" fact="0.8128"/>
          <dgm:constr type="w" for="ch" forName="parentText1" refType="w"/>
          <dgm:constr type="h" for="ch" forName="parentText1" refType="h" fact="0.1872"/>
        </dgm:constrLst>
      </dgm:else>
    </dgm:choose>
    <dgm:choose name="Name11">
      <dgm:if name="Name12" axis="ch" ptType="node" func="cnt" op="gte" val="1">
        <dgm:choose name="Name13">
          <dgm:if name="Name14" axis="ch" ptType="node" func="cnt" op="gte" val="2">
            <dgm:layoutNode name="arc1">
              <dgm:alg type="sp"/>
              <dgm:shape xmlns:r="http://schemas.openxmlformats.org/officeDocument/2006/relationships" rot="90" type="blockArc" r:blip="">
                <dgm:adjLst>
                  <dgm:adj idx="1" val="-135"/>
                  <dgm:adj idx="2" val="-45"/>
                  <dgm:adj idx="3" val="0.0496"/>
                </dgm:adjLst>
              </dgm:shape>
              <dgm:presOf/>
            </dgm:layoutNode>
            <dgm:layoutNode name="arc3">
              <dgm:alg type="sp"/>
              <dgm:shape xmlns:r="http://schemas.openxmlformats.org/officeDocument/2006/relationships" rot="270" type="blockArc" r:blip="">
                <dgm:adjLst>
                  <dgm:adj idx="1" val="-135"/>
                  <dgm:adj idx="2" val="-45"/>
                  <dgm:adj idx="3" val="0.0496"/>
                </dgm:adjLst>
              </dgm:shape>
              <dgm:presOf/>
            </dgm:layoutNode>
            <dgm:layoutNode name="parentText2" styleLbl="revTx">
              <dgm:varLst>
                <dgm:chMax val="4"/>
                <dgm:chPref val="3"/>
                <dgm:bulletEnabled val="1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ch 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15"/>
        </dgm:choose>
        <dgm:choose name="Name16">
          <dgm:if name="Name17" axis="ch" ptType="node" func="cnt" op="gte" val="3">
            <dgm:layoutNode name="arc2">
              <dgm:alg type="sp"/>
              <dgm:shape xmlns:r="http://schemas.openxmlformats.org/officeDocument/2006/relationships" rot="90" type="blockArc" r:blip="">
                <dgm:adjLst>
                  <dgm:adj idx="1" val="-135"/>
                  <dgm:adj idx="2" val="-45"/>
                  <dgm:adj idx="3" val="0.0496"/>
                </dgm:adjLst>
              </dgm:shape>
              <dgm:presOf/>
            </dgm:layoutNode>
            <dgm:layoutNode name="arc4">
              <dgm:alg type="sp"/>
              <dgm:shape xmlns:r="http://schemas.openxmlformats.org/officeDocument/2006/relationships" rot="270" type="blockArc" r:blip="">
                <dgm:adjLst>
                  <dgm:adj idx="1" val="-135"/>
                  <dgm:adj idx="2" val="-45"/>
                  <dgm:adj idx="3" val="0.0496"/>
                </dgm:adjLst>
              </dgm:shape>
              <dgm:presOf/>
            </dgm:layoutNode>
            <dgm:layoutNode name="parentText3" styleLbl="revTx">
              <dgm:varLst>
                <dgm:chMax val="1"/>
                <dgm:chPref val="1"/>
                <dgm:bulletEnabled val="1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ch self" ptType="node node" st="3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18"/>
        </dgm:choose>
      </dgm:if>
      <dgm:else name="Name19"/>
    </dgm:choose>
    <dgm:layoutNode name="middleComposite">
      <dgm:choose name="Name20">
        <dgm:if name="Name21" axis="ch ch" ptType="node node" st="2 1" cnt="1 0" func="cnt" op="lte" val="1">
          <dgm:alg type="composite">
            <dgm:param type="ar" val="1"/>
          </dgm:alg>
        </dgm:if>
        <dgm:if name="Name22" axis="ch ch" ptType="node node" st="2 1" cnt="1 0" func="cnt" op="equ" val="2">
          <dgm:alg type="composite">
            <dgm:param type="ar" val="1.792"/>
          </dgm:alg>
        </dgm:if>
        <dgm:if name="Name23" axis="ch ch" ptType="node node" st="2 1" cnt="1 0" func="cnt" op="equ" val="3">
          <dgm:alg type="composite">
            <dgm:param type="ar" val="1"/>
          </dgm:alg>
        </dgm:if>
        <dgm:else name="Name24">
          <dgm:alg type="composite">
            <dgm:param type="ar" val="1"/>
          </dgm:alg>
        </dgm:else>
      </dgm:choose>
      <dgm:shape xmlns:r="http://schemas.openxmlformats.org/officeDocument/2006/relationships" r:blip="">
        <dgm:adjLst/>
      </dgm:shape>
      <dgm:presOf/>
      <dgm:choose name="Name25">
        <dgm:if name="Name26" axis="ch ch" ptType="node node" st="2 1" cnt="1 0" func="cnt" op="lte" val="1">
          <dgm:constrLst>
            <dgm:constr type="ctrX" for="ch" forName="circ1" refType="w" fact="0.5"/>
            <dgm:constr type="ctrY" for="ch" forName="circ1" refType="h" fact="0.5"/>
            <dgm:constr type="w" for="ch" forName="circ1" refType="w"/>
            <dgm:constr type="h" for="ch" forName="circ1" refType="h"/>
            <dgm:constr type="l" for="ch" forName="circ1Tx" refType="w" fact="0.2"/>
            <dgm:constr type="t" for="ch" forName="circ1Tx" refType="h" fact="0.1"/>
            <dgm:constr type="w" for="ch" forName="circ1Tx" refType="w" fact="0.6"/>
            <dgm:constr type="h" for="ch" forName="circ1Tx" refType="h" fact="0.8"/>
          </dgm:constrLst>
        </dgm:if>
        <dgm:if name="Name27" axis="ch ch" ptType="node node" st="2 1" cnt="1 0" func="cnt" op="equ" val="2">
          <dgm:constrLst>
            <dgm:constr type="ctrX" for="ch" forName="circ1" refType="w" fact="0.3"/>
            <dgm:constr type="ctrY" for="ch" forName="circ1" refType="h" fact="0.5"/>
            <dgm:constr type="w" for="ch" forName="circ1" refType="w" fact="0.555"/>
            <dgm:constr type="h" for="ch" forName="circ1" refType="h" fact="0.99456"/>
            <dgm:constr type="l" for="ch" forName="circ1Tx" refType="w" fact="0.1"/>
            <dgm:constr type="t" for="ch" forName="circ1Tx" refType="h" fact="0.12"/>
            <dgm:constr type="w" for="ch" forName="circ1Tx" refType="w" fact="0.32"/>
            <dgm:constr type="h" for="ch" forName="circ1Tx" refType="h" fact="0.76"/>
            <dgm:constr type="ctrX" for="ch" forName="circ2" refType="w" fact="0.7"/>
            <dgm:constr type="ctrY" for="ch" forName="circ2" refType="h" fact="0.5"/>
            <dgm:constr type="w" for="ch" forName="circ2" refType="w" fact="0.555"/>
            <dgm:constr type="h" for="ch" forName="circ2" refType="h" fact="0.99456"/>
            <dgm:constr type="l" for="ch" forName="circ2Tx" refType="w" fact="0.58"/>
            <dgm:constr type="t" for="ch" forName="circ2Tx" refType="h" fact="0.12"/>
            <dgm:constr type="w" for="ch" forName="circ2Tx" refType="w" fact="0.32"/>
            <dgm:constr type="h" for="ch" forName="circ2Tx" refType="h" fact="0.76"/>
          </dgm:constrLst>
        </dgm:if>
        <dgm:if name="Name28" axis="ch ch" ptType="node node" st="2 1" cnt="1 0" func="cnt" op="equ" val="3">
          <dgm:constrLst>
            <dgm:constr type="ctrX" for="ch" forName="circ1" refType="w" fact="0.5"/>
            <dgm:constr type="ctrY" for="ch" forName="circ1" refType="w" fact="0.25"/>
            <dgm:constr type="w" for="ch" forName="circ1" refType="w" fact="0.6"/>
            <dgm:constr type="h" for="ch" forName="circ1" refType="h" fact="0.6"/>
            <dgm:constr type="l" for="ch" forName="circ1Tx" refType="w" fact="0.28"/>
            <dgm:constr type="t" for="ch" forName="circ1Tx" refType="h" fact="0.055"/>
            <dgm:constr type="w" for="ch" forName="circ1Tx" refType="w" fact="0.44"/>
            <dgm:constr type="h" for="ch" forName="circ1Tx" refType="h" fact="0.27"/>
            <dgm:constr type="ctrX" for="ch" forName="circ2" refType="w" fact="0.7165"/>
            <dgm:constr type="ctrY" for="ch" forName="circ2" refType="w" fact="0.625"/>
            <dgm:constr type="w" for="ch" forName="circ2" refType="w" fact="0.6"/>
            <dgm:constr type="h" for="ch" forName="circ2" refType="h" fact="0.6"/>
            <dgm:constr type="l" for="ch" forName="circ2Tx" refType="w" fact="0.6"/>
            <dgm:constr type="t" for="ch" forName="circ2Tx" refType="h" fact="0.48"/>
            <dgm:constr type="w" for="ch" forName="circ2Tx" refType="w" fact="0.36"/>
            <dgm:constr type="h" for="ch" forName="circ2Tx" refType="h" fact="0.33"/>
            <dgm:constr type="ctrX" for="ch" forName="circ3" refType="w" fact="0.2835"/>
            <dgm:constr type="ctrY" for="ch" forName="circ3" refType="w" fact="0.625"/>
            <dgm:constr type="w" for="ch" forName="circ3" refType="w" fact="0.6"/>
            <dgm:constr type="h" for="ch" forName="circ3" refType="h" fact="0.6"/>
            <dgm:constr type="l" for="ch" forName="circ3Tx" refType="w" fact="0.04"/>
            <dgm:constr type="t" for="ch" forName="circ3Tx" refType="h" fact="0.48"/>
            <dgm:constr type="w" for="ch" forName="circ3Tx" refType="w" fact="0.36"/>
            <dgm:constr type="h" for="ch" forName="circ3Tx" refType="h" fact="0.33"/>
          </dgm:constrLst>
        </dgm:if>
        <dgm:else name="Name29">
          <dgm:constrLst>
            <dgm:constr type="ctrX" for="ch" forName="circ1" refType="w" fact="0.5"/>
            <dgm:constr type="ctrY" for="ch" forName="circ1" refType="w" fact="0.27"/>
            <dgm:constr type="w" for="ch" forName="circ1" refType="w" fact="0.52"/>
            <dgm:constr type="h" for="ch" forName="circ1" refType="h" fact="0.52"/>
            <dgm:constr type="l" for="ch" forName="circ1Tx" refType="w" fact="0.3"/>
            <dgm:constr type="t" for="ch" forName="circ1Tx" refType="h" fact="0.08"/>
            <dgm:constr type="w" for="ch" forName="circ1Tx" refType="w" fact="0.4"/>
            <dgm:constr type="h" for="ch" forName="circ1Tx" refType="h" fact="0.165"/>
            <dgm:constr type="ctrX" for="ch" forName="circ2" refType="w" fact="0.73"/>
            <dgm:constr type="ctrY" for="ch" forName="circ2" refType="w" fact="0.5"/>
            <dgm:constr type="w" for="ch" forName="circ2" refType="w" fact="0.52"/>
            <dgm:constr type="h" for="ch" forName="circ2" refType="h" fact="0.52"/>
            <dgm:constr type="r" for="ch" forName="circ2Tx" refType="w" fact="0.95"/>
            <dgm:constr type="t" for="ch" forName="circ2Tx" refType="h" fact="0.3"/>
            <dgm:constr type="w" for="ch" forName="circ2Tx" refType="w" fact="0.2"/>
            <dgm:constr type="h" for="ch" forName="circ2Tx" refType="h" fact="0.4"/>
            <dgm:constr type="ctrX" for="ch" forName="circ3" refType="w" fact="0.5"/>
            <dgm:constr type="ctrY" for="ch" forName="circ3" refType="w" fact="0.73"/>
            <dgm:constr type="w" for="ch" forName="circ3" refType="w" fact="0.52"/>
            <dgm:constr type="h" for="ch" forName="circ3" refType="h" fact="0.52"/>
            <dgm:constr type="l" for="ch" forName="circ3Tx" refType="w" fact="0.3"/>
            <dgm:constr type="b" for="ch" forName="circ3Tx" refType="h" fact="0.92"/>
            <dgm:constr type="w" for="ch" forName="circ3Tx" refType="w" fact="0.4"/>
            <dgm:constr type="h" for="ch" forName="circ3Tx" refType="h" fact="0.165"/>
            <dgm:constr type="ctrX" for="ch" forName="circ4" refType="w" fact="0.27"/>
            <dgm:constr type="ctrY" for="ch" forName="circ4" refType="h" fact="0.5"/>
            <dgm:constr type="w" for="ch" forName="circ4" refType="w" fact="0.52"/>
            <dgm:constr type="h" for="ch" forName="circ4" refType="h" fact="0.52"/>
            <dgm:constr type="l" for="ch" forName="circ4Tx" refType="w" fact="0.05"/>
            <dgm:constr type="t" for="ch" forName="circ4Tx" refType="h" fact="0.3"/>
            <dgm:constr type="w" for="ch" forName="circ4Tx" refType="w" fact="0.2"/>
            <dgm:constr type="h" for="ch" forName="circ4Tx" refType="h" fact="0.4"/>
          </dgm:constrLst>
        </dgm:else>
      </dgm:choose>
      <dgm:ruleLst/>
      <dgm:forEach name="Name30" axis="ch ch" ptType="node node" st="2 1" cnt="1 1">
        <dgm:layoutNode name="circ1" styleLbl="vennNode1">
          <dgm:alg type="sp"/>
          <dgm:shape xmlns:r="http://schemas.openxmlformats.org/officeDocument/2006/relationships" type="ellipse" r:blip="">
            <dgm:adjLst/>
          </dgm:shape>
          <dgm:presOf axis="desOrSelf" ptType="node"/>
          <dgm:constrLst/>
          <dgm:ruleLst/>
        </dgm:layoutNode>
        <dgm:layoutNode name="circ1Tx" styleLbl="revTx">
          <dgm:varLst>
            <dgm:chMax val="0"/>
            <dgm:chPref val="0"/>
          </dgm:varLst>
          <dgm:alg type="tx">
            <dgm:param type="txAnchorHorzCh" val="ctr"/>
            <dgm:param type="txAnchorVertCh" val="mid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/>
            <dgm:constr type="bMarg"/>
            <dgm:constr type="lMarg"/>
            <dgm:constr type="rMarg"/>
            <dgm:constr type="primFontSz" val="20"/>
          </dgm:constrLst>
          <dgm:ruleLst>
            <dgm:rule type="primFontSz" val="5" fact="NaN" max="NaN"/>
          </dgm:ruleLst>
        </dgm:layoutNode>
      </dgm:forEach>
      <dgm:forEach name="Name31" axis="ch ch" ptType="node node" st="2 2" cnt="1 1">
        <dgm:layoutNode name="circ2" styleLbl="vennNode1">
          <dgm:alg type="sp"/>
          <dgm:shape xmlns:r="http://schemas.openxmlformats.org/officeDocument/2006/relationships" type="ellipse" r:blip="">
            <dgm:adjLst/>
          </dgm:shape>
          <dgm:presOf axis="desOrSelf" ptType="node"/>
          <dgm:constrLst/>
          <dgm:ruleLst/>
        </dgm:layoutNode>
        <dgm:layoutNode name="circ2Tx" styleLbl="revTx">
          <dgm:varLst>
            <dgm:chMax val="0"/>
            <dgm:chPref val="0"/>
          </dgm:varLst>
          <dgm:alg type="tx">
            <dgm:param type="txAnchorHorzCh" val="ctr"/>
            <dgm:param type="txAnchorVertCh" val="mid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/>
            <dgm:constr type="bMarg"/>
            <dgm:constr type="lMarg"/>
            <dgm:constr type="rMarg"/>
            <dgm:constr type="primFontSz" val="20"/>
          </dgm:constrLst>
          <dgm:ruleLst>
            <dgm:rule type="primFontSz" val="5" fact="NaN" max="NaN"/>
          </dgm:ruleLst>
        </dgm:layoutNode>
      </dgm:forEach>
      <dgm:forEach name="Name32" axis="ch ch" ptType="node node" st="2 3" cnt="1 1">
        <dgm:layoutNode name="circ3" styleLbl="vennNode1">
          <dgm:alg type="sp"/>
          <dgm:shape xmlns:r="http://schemas.openxmlformats.org/officeDocument/2006/relationships" type="ellipse" r:blip="">
            <dgm:adjLst/>
          </dgm:shape>
          <dgm:presOf axis="desOrSelf" ptType="node"/>
          <dgm:constrLst/>
          <dgm:ruleLst/>
        </dgm:layoutNode>
        <dgm:layoutNode name="circ3Tx" styleLbl="revTx">
          <dgm:varLst>
            <dgm:chMax val="0"/>
            <dgm:chPref val="0"/>
          </dgm:varLst>
          <dgm:alg type="tx">
            <dgm:param type="txAnchorHorzCh" val="ctr"/>
            <dgm:param type="txAnchorVertCh" val="mid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/>
            <dgm:constr type="bMarg"/>
            <dgm:constr type="lMarg"/>
            <dgm:constr type="rMarg"/>
            <dgm:constr type="primFontSz" val="20"/>
          </dgm:constrLst>
          <dgm:ruleLst>
            <dgm:rule type="primFontSz" val="5" fact="NaN" max="NaN"/>
          </dgm:ruleLst>
        </dgm:layoutNode>
      </dgm:forEach>
      <dgm:forEach name="Name33" axis="ch ch" ptType="node node" st="2 4" cnt="1 1">
        <dgm:layoutNode name="circ4" styleLbl="vennNode1">
          <dgm:alg type="sp"/>
          <dgm:shape xmlns:r="http://schemas.openxmlformats.org/officeDocument/2006/relationships" type="ellipse" r:blip="">
            <dgm:adjLst/>
          </dgm:shape>
          <dgm:presOf axis="desOrSelf" ptType="node"/>
          <dgm:constrLst/>
          <dgm:ruleLst/>
        </dgm:layoutNode>
        <dgm:layoutNode name="circ4Tx" styleLbl="revTx">
          <dgm:varLst>
            <dgm:chMax val="0"/>
            <dgm:chPref val="0"/>
            <dgm:bulletEnabled val="1"/>
          </dgm:varLst>
          <dgm:alg type="tx">
            <dgm:param type="txAnchorHorzCh" val="ctr"/>
            <dgm:param type="txAnchorVertCh" val="mid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/>
            <dgm:constr type="bMarg"/>
            <dgm:constr type="lMarg"/>
            <dgm:constr type="rMarg"/>
            <dgm:constr type="primFontSz" val="20"/>
          </dgm:constrLst>
          <dgm:ruleLst>
            <dgm:rule type="primFontSz" val="5" fact="NaN" max="NaN"/>
          </dgm:ruleLst>
        </dgm:layoutNode>
      </dgm:forEach>
    </dgm:layoutNode>
    <dgm:layoutNode name="leftComposite">
      <dgm:choose name="Name34">
        <dgm:if name="Name35" axis="ch ch" ptType="node node" st="1 1" cnt="1 0" func="cnt" op="lte" val="1">
          <dgm:alg type="composite">
            <dgm:param type="ar" val="1.3085"/>
          </dgm:alg>
          <dgm:constrLst>
            <dgm:constr type="l" for="ch" forName="childText1_1" refType="w" fact="0.2124"/>
            <dgm:constr type="t" for="ch" forName="childText1_1" refType="h" fact="0"/>
            <dgm:constr type="w" for="ch" forName="childText1_1" refType="w" fact="0.5759"/>
            <dgm:constr type="h" for="ch" forName="childText1_1" refType="h" fact="0.7535"/>
            <dgm:constr type="l" for="ch" forName="ellipse1" refType="w" fact="0"/>
            <dgm:constr type="t" for="ch" forName="ellipse1" refType="h" fact="0.63"/>
            <dgm:constr type="w" for="ch" forName="ellipse1" refType="w" fact="0.2828"/>
            <dgm:constr type="h" for="ch" forName="ellipse1" refType="h" fact="0.37"/>
            <dgm:constr type="l" for="ch" forName="ellipse2" refType="w" fact="0.82"/>
            <dgm:constr type="t" for="ch" forName="ellipse2" refType="h" fact="0.17"/>
            <dgm:constr type="w" for="ch" forName="ellipse2" refType="w" fact="0.1645"/>
            <dgm:constr type="h" for="ch" forName="ellipse2" refType="h" fact="0.2153"/>
          </dgm:constrLst>
        </dgm:if>
        <dgm:if name="Name36" axis="ch ch" ptType="node node" st="1 1" cnt="1 0" func="cnt" op="equ" val="2">
          <dgm:alg type="composite">
            <dgm:param type="ar" val="0.8917"/>
          </dgm:alg>
          <dgm:constrLst>
            <dgm:constr type="l" for="ch" forName="childText1_1" refType="w" fact="0.1864"/>
            <dgm:constr type="t" for="ch" forName="childText1_1" refType="h" fact="0"/>
            <dgm:constr type="w" for="ch" forName="childText1_1" refType="w" fact="0.5055"/>
            <dgm:constr type="h" for="ch" forName="childText1_1" refType="h" fact="0.4507"/>
            <dgm:constr type="l" for="ch" forName="childText1_2" refType="w" fact="0.4945"/>
            <dgm:constr type="t" for="ch" forName="childText1_2" refType="h" fact="0.3929"/>
            <dgm:constr type="w" for="ch" forName="childText1_2" refType="w" fact="0.5055"/>
            <dgm:constr type="h" for="ch" forName="childText1_2" refType="h" fact="0.4507"/>
            <dgm:constr type="l" for="ch" forName="ellipse1" refType="w" fact="0"/>
            <dgm:constr type="t" for="ch" forName="ellipse1" refType="h" fact="0.3768"/>
            <dgm:constr type="w" for="ch" forName="ellipse1" refType="w" fact="0.2482"/>
            <dgm:constr type="h" for="ch" forName="ellipse1" refType="h" fact="0.2213"/>
            <dgm:constr type="l" for="ch" forName="ellipse3" refType="w" fact="0.5474"/>
            <dgm:constr type="t" for="ch" forName="ellipse3" refType="h" fact="0.8712"/>
            <dgm:constr type="w" for="ch" forName="ellipse3" refType="w" fact="0.1444"/>
            <dgm:constr type="h" for="ch" forName="ellipse3" refType="h" fact="0.1288"/>
            <dgm:constr type="l" for="ch" forName="ellipse2" refType="w" fact="0.7333"/>
            <dgm:constr type="t" for="ch" forName="ellipse2" refType="h" fact="0.0887"/>
            <dgm:constr type="w" for="ch" forName="ellipse2" refType="w" fact="0.1444"/>
            <dgm:constr type="h" for="ch" forName="ellipse2" refType="h" fact="0.1288"/>
          </dgm:constrLst>
        </dgm:if>
        <dgm:if name="Name37" axis="ch ch" ptType="node node" st="1 1" cnt="1 0" func="cnt" op="equ" val="3">
          <dgm:alg type="composite">
            <dgm:param type="ar" val="1.0811"/>
          </dgm:alg>
          <dgm:constrLst>
            <dgm:constr type="l" for="ch" forName="childText1_3" refType="w" fact="0.1649"/>
            <dgm:constr type="t" for="ch" forName="childText1_3" refType="h" fact="0.5389"/>
            <dgm:constr type="w" for="ch" forName="childText1_3" refType="w" fact="0.4265"/>
            <dgm:constr type="h" for="ch" forName="childText1_3" refType="h" fact="0.4611"/>
            <dgm:constr type="l" for="ch" forName="childText1_1" refType="w" fact="0.1573"/>
            <dgm:constr type="t" for="ch" forName="childText1_1" refType="h" fact="0"/>
            <dgm:constr type="w" for="ch" forName="childText1_1" refType="w" fact="0.4265"/>
            <dgm:constr type="h" for="ch" forName="childText1_1" refType="h" fact="0.4611"/>
            <dgm:constr type="l" for="ch" forName="childText1_2" refType="w" fact="0.5735"/>
            <dgm:constr type="t" for="ch" forName="childText1_2" refType="h" fact="0.2754"/>
            <dgm:constr type="w" for="ch" forName="childText1_2" refType="w" fact="0.4265"/>
            <dgm:constr type="h" for="ch" forName="childText1_2" refType="h" fact="0.4611"/>
            <dgm:constr type="l" for="ch" forName="ellipse1" refType="w" fact="0"/>
            <dgm:constr type="t" for="ch" forName="ellipse1" refType="h" fact="0.3855"/>
            <dgm:constr type="w" for="ch" forName="ellipse1" refType="w" fact="0.2095"/>
            <dgm:constr type="h" for="ch" forName="ellipse1" refType="h" fact="0.2264"/>
            <dgm:constr type="l" for="ch" forName="ellipse3" refType="w" fact="0.6181"/>
            <dgm:constr type="t" for="ch" forName="ellipse3" refType="h" fact="0.7647"/>
            <dgm:constr type="w" for="ch" forName="ellipse3" refType="w" fact="0.1219"/>
            <dgm:constr type="h" for="ch" forName="ellipse3" refType="h" fact="0.1317"/>
            <dgm:constr type="l" for="ch" forName="ellipse2" refType="w" fact="0.6188"/>
            <dgm:constr type="t" for="ch" forName="ellipse2" refType="h" fact="0.0907"/>
            <dgm:constr type="w" for="ch" forName="ellipse2" refType="w" fact="0.1219"/>
            <dgm:constr type="h" for="ch" forName="ellipse2" refType="h" fact="0.1317"/>
          </dgm:constrLst>
        </dgm:if>
        <dgm:else name="Name38">
          <dgm:alg type="composite">
            <dgm:param type="ar" val="0.9472"/>
          </dgm:alg>
          <dgm:constrLst>
            <dgm:constr type="l" for="ch" forName="childText1_3" refType="w" fact="0"/>
            <dgm:constr type="t" for="ch" forName="childText1_3" refType="h" fact="0.6035"/>
            <dgm:constr type="w" for="ch" forName="childText1_3" refType="w" fact="0.4186"/>
            <dgm:constr type="h" for="ch" forName="childText1_3" refType="h" fact="0.3965"/>
            <dgm:constr type="l" for="ch" forName="childText1_1" refType="w" fact="0.0981"/>
            <dgm:constr type="t" for="ch" forName="childText1_1" refType="h" fact="0"/>
            <dgm:constr type="w" for="ch" forName="childText1_1" refType="w" fact="0.4186"/>
            <dgm:constr type="h" for="ch" forName="childText1_1" refType="h" fact="0.3965"/>
            <dgm:constr type="l" for="ch" forName="childText1_2" refType="w" fact="0.5385"/>
            <dgm:constr type="t" for="ch" forName="childText1_2" refType="h" fact="0.1304"/>
            <dgm:constr type="w" for="ch" forName="childText1_2" refType="w" fact="0.4186"/>
            <dgm:constr type="h" for="ch" forName="childText1_2" refType="h" fact="0.3965"/>
            <dgm:constr type="l" for="ch" forName="ellipse4" refType="w" fact="0.3222"/>
            <dgm:constr type="t" for="ch" forName="ellipse4" refType="h" fact="0.4232"/>
            <dgm:constr type="w" for="ch" forName="ellipse4" refType="w" fact="0.2056"/>
            <dgm:constr type="h" for="ch" forName="ellipse4" refType="h" fact="0.1947"/>
            <dgm:constr type="l" for="ch" forName="ellipse1" refType="w" fact="0.1489"/>
            <dgm:constr type="t" for="ch" forName="ellipse1" refType="h" fact="0.4502"/>
            <dgm:constr type="w" for="ch" forName="ellipse1" refType="w" fact="0.1196"/>
            <dgm:constr type="h" for="ch" forName="ellipse1" refType="h" fact="0.1133"/>
            <dgm:constr type="l" for="ch" forName="ellipse2" refType="w" fact="0.5384"/>
            <dgm:constr type="t" for="ch" forName="ellipse2" refType="h" fact="0.0124"/>
            <dgm:constr type="w" for="ch" forName="ellipse2" refType="w" fact="0.1196"/>
            <dgm:constr type="h" for="ch" forName="ellipse2" refType="h" fact="0.1133"/>
            <dgm:constr type="l" for="ch" forName="childText1_4" refType="w" fact="0.4625"/>
            <dgm:constr type="t" for="ch" forName="childText1_4" refType="h" fact="0.5719"/>
            <dgm:constr type="w" for="ch" forName="childText1_4" refType="w" fact="0.4186"/>
            <dgm:constr type="h" for="ch" forName="childText1_4" refType="h" fact="0.3965"/>
            <dgm:constr type="l" for="ch" forName="ellipse3" refType="w" fact="0.8804"/>
            <dgm:constr type="t" for="ch" forName="ellipse3" refType="h" fact="0.5329"/>
            <dgm:constr type="w" for="ch" forName="ellipse3" refType="w" fact="0.1196"/>
            <dgm:constr type="h" for="ch" forName="ellipse3" refType="h" fact="0.1133"/>
            <dgm:constr type="l" for="ch" forName="ellipse5" refType="w" fact="0.0146"/>
            <dgm:constr type="t" for="ch" forName="ellipse5" refType="h" fact="0.5228"/>
            <dgm:constr type="w" for="ch" forName="ellipse5" refType="w" fact="0.0899"/>
            <dgm:constr type="h" for="ch" forName="ellipse5" refType="h" fact="0.0851"/>
          </dgm:constrLst>
        </dgm:else>
      </dgm:choose>
      <dgm:forEach name="Name39" axis="ch ch" ptType="node node" st="1 1" cnt="1 1">
        <dgm:layoutNode name="childText1_1" styleLbl="vennNode1">
          <dgm:varLst>
            <dgm:chMax val="0"/>
            <dgm:chPref val="0"/>
          </dgm:varLst>
          <dgm:alg type="tx"/>
          <dgm:shape xmlns:r="http://schemas.openxmlformats.org/officeDocument/2006/relationships" type="ellipse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ellipse1" styleLbl="ven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ellipse2" styleLbl="venn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  <dgm:forEach name="Name40" axis="ch ch" ptType="node node" st="1 2" cnt="1 1">
        <dgm:layoutNode name="childText1_2" styleLbl="vennNode1">
          <dgm:varLst>
            <dgm:chMax val="0"/>
            <dgm:chPref val="0"/>
          </dgm:varLst>
          <dgm:alg type="tx"/>
          <dgm:shape xmlns:r="http://schemas.openxmlformats.org/officeDocument/2006/relationships" type="ellipse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ellipse3" styleLbl="venn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  <dgm:forEach name="Name41" axis="ch ch" ptType="node node" st="1 3" cnt="1 1">
        <dgm:layoutNode name="childText1_3" styleLbl="vennNode1">
          <dgm:varLst>
            <dgm:chMax val="0"/>
            <dgm:chPref val="0"/>
          </dgm:varLst>
          <dgm:alg type="tx"/>
          <dgm:shape xmlns:r="http://schemas.openxmlformats.org/officeDocument/2006/relationships" type="ellipse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forEach>
      <dgm:forEach name="Name42" axis="ch ch" ptType="node node" st="1 4" cnt="1 1">
        <dgm:layoutNode name="childText1_4" styleLbl="vennNode1">
          <dgm:varLst>
            <dgm:chMax val="0"/>
            <dgm:chPref val="0"/>
          </dgm:varLst>
          <dgm:alg type="tx"/>
          <dgm:shape xmlns:r="http://schemas.openxmlformats.org/officeDocument/2006/relationships" type="ellipse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ellipse4" styleLbl="ven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ellipse5" styleLbl="venn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</dgm:layoutNode>
    <dgm:choose name="Name43">
      <dgm:if name="Name44" axis="ch ch" ptType="node node" st="3 1" cnt="1 0" func="cnt" op="gte" val="1">
        <dgm:layoutNode name="rightChild">
          <dgm:varLst>
            <dgm:chMax val="0"/>
            <dgm:chPref val="0"/>
          </dgm:varLst>
          <dgm:alg type="tx"/>
          <dgm:shape xmlns:r="http://schemas.openxmlformats.org/officeDocument/2006/relationships" type="ellipse" r:blip="">
            <dgm:adjLst/>
          </dgm:shape>
          <dgm:presOf axis="ch des" ptType="node node" st="3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45"/>
    </dgm:choose>
    <dgm:layoutNode name="parentText1" styleLbl="revTx">
      <dgm:varLst>
        <dgm:chMax val="4"/>
        <dgm:chPref val="3"/>
        <dgm:bulletEnabled val="1"/>
      </dgm:varLst>
      <dgm:alg type="tx"/>
      <dgm:shape xmlns:r="http://schemas.openxmlformats.org/officeDocument/2006/relationships" type="rect" r:blip="">
        <dgm:adjLst/>
      </dgm:shape>
      <dgm:presOf axis="ch self" ptType="node node" st="1 1" cnt="1 0"/>
      <dgm:constrLst>
        <dgm:constr type="lMarg" refType="primFontSz" fact="0.3"/>
        <dgm:constr type="rMarg" refType="primFontSz" fact="0.3"/>
        <dgm:constr type="tMarg" refType="primFontSz" fact="0.3"/>
        <dgm:constr type="bMarg" refType="primFontSz" fact="0.3"/>
      </dgm:constrLst>
      <dgm:ruleLst>
        <dgm:rule type="primFontSz" val="5" fact="NaN" max="NaN"/>
      </dgm:ruleLst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C45E872-1A40-4FE7-986C-59F628C1EA5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B9F5374-08E9-4C85-B7A7-3F19604B539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EA06F1-B57D-406B-8F09-B1FDC0D0B1F3}" type="datetimeFigureOut">
              <a:rPr lang="en-US" smtClean="0"/>
              <a:t>5/31/2019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7FACC5-BCFD-4649-8006-C71939BACE6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146B17-7076-4944-A4A2-FD49936A332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7EDE44-B1FC-494A-A972-62DC7CABB27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56895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37F2BD-238E-42D0-B670-F788A50DBDE8}" type="datetimeFigureOut">
              <a:rPr lang="en-US" smtClean="0"/>
              <a:t>5/31/2019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E8DF69-FFB1-4D3A-9D8C-5887E79674D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64761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E8DF69-FFB1-4D3A-9D8C-5887E79674D9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45575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E8DF69-FFB1-4D3A-9D8C-5887E79674D9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20894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E8DF69-FFB1-4D3A-9D8C-5887E79674D9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94571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E8DF69-FFB1-4D3A-9D8C-5887E79674D9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14661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E8DF69-FFB1-4D3A-9D8C-5887E79674D9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51396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rgbClr val="FFFFFF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rgbClr val="FFFFFF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9AB3A824-1A51-4B26-AD58-A6D8E14F6C04}" type="datetimeFigureOut">
              <a:rPr lang="en-US" noProof="0" smtClean="0"/>
              <a:t>5/31/2019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noProof="0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6D22F896-40B5-4ADD-8801-0D06FADFA095}" type="slidenum">
              <a:rPr lang="en-US" noProof="0" smtClean="0"/>
              <a:t>‹#›</a:t>
            </a:fld>
            <a:endParaRPr lang="en-US" noProof="0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1787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7E33E-8B18-4087-B112-809917729534}" type="datetimeFigureOut">
              <a:rPr lang="en-US" noProof="0" smtClean="0"/>
              <a:t>5/31/2019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35526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FE419-2371-464F-8239-3959401C3561}" type="datetimeFigureOut">
              <a:rPr lang="en-US" noProof="0" smtClean="0"/>
              <a:t>5/31/2019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947638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162C4-EDD9-4389-A98B-B87ECEA2A816}" type="datetimeFigureOut">
              <a:rPr lang="en-US" noProof="0" smtClean="0"/>
              <a:t>5/31/2019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720390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7200" b="0" cap="all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059C3-6A89-4494-99FF-5A4D6FFD50EB}" type="datetimeFigureOut">
              <a:rPr lang="en-US" noProof="0" smtClean="0"/>
              <a:t>5/31/2019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noProof="0" smtClean="0"/>
              <a:t>‹#›</a:t>
            </a:fld>
            <a:endParaRPr lang="en-US" noProof="0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93603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4B2F-12DE-47F5-8894-472B206D2E1E}" type="datetimeFigureOut">
              <a:rPr lang="en-US" noProof="0" smtClean="0"/>
              <a:t>5/31/2019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816700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noProof="0" smtClean="0"/>
              <a:t>5/31/2019</a:t>
            </a:fld>
            <a:endParaRPr lang="en-US" noProof="0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63352574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F3416-4057-4DAA-829D-4CA07428D088}" type="datetimeFigureOut">
              <a:rPr lang="en-US" noProof="0" smtClean="0"/>
              <a:t>5/31/2019</a:t>
            </a:fld>
            <a:endParaRPr lang="en-US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054287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D9284-D300-4297-87F7-E791DCC15DB1}" type="datetimeFigureOut">
              <a:rPr lang="en-US" noProof="0" smtClean="0"/>
              <a:t>5/31/2019</a:t>
            </a:fld>
            <a:endParaRPr lang="en-US" noProof="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
          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88259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25BB-DA17-4BA0-B3C8-3AC3ABC827E6}" type="datetimeFigureOut">
              <a:rPr lang="en-US" noProof="0" smtClean="0"/>
              <a:t>5/31/2019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583836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C4C9A-3960-41CF-A4E9-2A8FB932454B}" type="datetimeFigureOut">
              <a:rPr lang="en-US" noProof="0" smtClean="0"/>
              <a:t>5/31/2019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40848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fld id="{3CBC1C18-307B-4F68-A007-B5B542270E8D}" type="datetimeFigureOut">
              <a:rPr lang="en-US" noProof="0" smtClean="0"/>
              <a:t>5/31/2019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1"/>
                </a:solidFill>
              </a:defRPr>
            </a:lvl1pPr>
          </a:lstStyle>
          <a:p>
            <a:r>
              <a:rPr lang="en-US" noProof="0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022588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7" r:id="rId1"/>
    <p:sldLayoutId id="2147483878" r:id="rId2"/>
    <p:sldLayoutId id="2147483879" r:id="rId3"/>
    <p:sldLayoutId id="2147483880" r:id="rId4"/>
    <p:sldLayoutId id="2147483881" r:id="rId5"/>
    <p:sldLayoutId id="2147483882" r:id="rId6"/>
    <p:sldLayoutId id="2147483883" r:id="rId7"/>
    <p:sldLayoutId id="2147483884" r:id="rId8"/>
    <p:sldLayoutId id="2147483885" r:id="rId9"/>
    <p:sldLayoutId id="2147483886" r:id="rId10"/>
    <p:sldLayoutId id="2147483887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0" hangingPunct="1">
        <a:lnSpc>
          <a:spcPct val="90000"/>
        </a:lnSpc>
        <a:spcBef>
          <a:spcPts val="1400"/>
        </a:spcBef>
        <a:buClr>
          <a:schemeClr val="accent1"/>
        </a:buClr>
        <a:buSzPct val="80000"/>
        <a:buFont typeface="Corbel" pitchFamily="34" charset="0"/>
        <a:buChar char="•"/>
        <a:defRPr sz="22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9.jpe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0" name="Straight Connector 41">
            <a:extLst>
              <a:ext uri="{FF2B5EF4-FFF2-40B4-BE49-F238E27FC236}">
                <a16:creationId xmlns:a16="http://schemas.microsoft.com/office/drawing/2014/main" id="{63FED537-3AF1-4C36-9904-77B6A54D27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78660" y="5462458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050E78D6-F072-48E7-8270-20EFBDD26F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9980" y="4206240"/>
            <a:ext cx="9966960" cy="1325880"/>
          </a:xfrm>
        </p:spPr>
        <p:txBody>
          <a:bodyPr>
            <a:normAutofit/>
          </a:bodyPr>
          <a:lstStyle/>
          <a:p>
            <a:r>
              <a:rPr lang="en-US" sz="6600" cap="none" dirty="0"/>
              <a:t>Take  A  Hike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C7BD98-5486-489C-BAA0-A69CEFF691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09530" y="5598293"/>
            <a:ext cx="8767860" cy="553690"/>
          </a:xfrm>
        </p:spPr>
        <p:txBody>
          <a:bodyPr>
            <a:normAutofit fontScale="92500" lnSpcReduction="20000"/>
          </a:bodyPr>
          <a:lstStyle/>
          <a:p>
            <a:r>
              <a:rPr lang="en-US" sz="2000" dirty="0"/>
              <a:t>The scenic route to life:</a:t>
            </a:r>
            <a:br>
              <a:rPr lang="en-US" sz="2000" dirty="0"/>
            </a:br>
            <a:r>
              <a:rPr lang="en-US" sz="2000" dirty="0"/>
              <a:t>A fast way to plan, implement and record your hiking adventures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1E2F8D-C850-4167-BD5F-BD0B46C6EFE8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656" b="11719"/>
          <a:stretch/>
        </p:blipFill>
        <p:spPr bwMode="auto">
          <a:xfrm>
            <a:off x="380999" y="410818"/>
            <a:ext cx="11400183" cy="379542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8340504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4B6193-F9F1-4C54-838F-77350B9FC5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609600"/>
            <a:ext cx="6693061" cy="1356360"/>
          </a:xfrm>
        </p:spPr>
        <p:txBody>
          <a:bodyPr>
            <a:normAutofit/>
          </a:bodyPr>
          <a:lstStyle/>
          <a:p>
            <a:r>
              <a:rPr lang="en-US" dirty="0"/>
              <a:t>Choose an Experience</a:t>
            </a:r>
          </a:p>
        </p:txBody>
      </p:sp>
      <p:graphicFrame>
        <p:nvGraphicFramePr>
          <p:cNvPr id="5" name="Content Placeholder 2" descr="Icon Bullets">
            <a:extLst>
              <a:ext uri="{FF2B5EF4-FFF2-40B4-BE49-F238E27FC236}">
                <a16:creationId xmlns:a16="http://schemas.microsoft.com/office/drawing/2014/main" id="{8453D1B9-6A3D-441D-888D-C1BEB727AD5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17785312"/>
              </p:ext>
            </p:extLst>
          </p:nvPr>
        </p:nvGraphicFramePr>
        <p:xfrm>
          <a:off x="1143000" y="2057400"/>
          <a:ext cx="6693061" cy="4038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714744F0-685F-4377-BBD7-4FDD4ADB58F0}"/>
              </a:ext>
            </a:extLst>
          </p:cNvPr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9512" y="365263"/>
            <a:ext cx="4107221" cy="612747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284743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85DEC2-3CE6-403C-843D-B88A8A456C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</p:spPr>
        <p:txBody>
          <a:bodyPr>
            <a:normAutofit/>
          </a:bodyPr>
          <a:lstStyle/>
          <a:p>
            <a:r>
              <a:rPr lang="en-US" dirty="0"/>
              <a:t>Travel Budget</a:t>
            </a:r>
          </a:p>
        </p:txBody>
      </p:sp>
      <p:graphicFrame>
        <p:nvGraphicFramePr>
          <p:cNvPr id="6" name="Content Placeholder 5" descr="Donut Graph">
            <a:extLst>
              <a:ext uri="{FF2B5EF4-FFF2-40B4-BE49-F238E27FC236}">
                <a16:creationId xmlns:a16="http://schemas.microsoft.com/office/drawing/2014/main" id="{7DA7D383-0500-4639-A1D4-4FAB65F8002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39208709"/>
              </p:ext>
            </p:extLst>
          </p:nvPr>
        </p:nvGraphicFramePr>
        <p:xfrm>
          <a:off x="2730501" y="1790700"/>
          <a:ext cx="7061200" cy="45593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333848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7888E1-1C83-45CD-94C1-01CE6D18A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5612" y="609600"/>
            <a:ext cx="6693061" cy="1356360"/>
          </a:xfrm>
        </p:spPr>
        <p:txBody>
          <a:bodyPr>
            <a:normAutofit/>
          </a:bodyPr>
          <a:lstStyle/>
          <a:p>
            <a:r>
              <a:rPr lang="en-US" dirty="0"/>
              <a:t>Transportation </a:t>
            </a:r>
          </a:p>
        </p:txBody>
      </p:sp>
      <p:pic>
        <p:nvPicPr>
          <p:cNvPr id="5" name="Picture 4" descr="Airport">
            <a:extLst>
              <a:ext uri="{FF2B5EF4-FFF2-40B4-BE49-F238E27FC236}">
                <a16:creationId xmlns:a16="http://schemas.microsoft.com/office/drawing/2014/main" id="{E4D3CE1D-3DAE-4798-AD0B-2A9034A192C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2"/>
          <a:stretch/>
        </p:blipFill>
        <p:spPr>
          <a:xfrm>
            <a:off x="241388" y="256364"/>
            <a:ext cx="4200395" cy="6352184"/>
          </a:xfrm>
          <a:prstGeom prst="rect">
            <a:avLst/>
          </a:prstGeom>
        </p:spPr>
      </p:pic>
      <p:graphicFrame>
        <p:nvGraphicFramePr>
          <p:cNvPr id="4" name="Content Placeholder 3" descr="Phased Process Graph">
            <a:extLst>
              <a:ext uri="{FF2B5EF4-FFF2-40B4-BE49-F238E27FC236}">
                <a16:creationId xmlns:a16="http://schemas.microsoft.com/office/drawing/2014/main" id="{0C82266E-8E79-4188-AADA-9AAEBC0C24E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24189781"/>
              </p:ext>
            </p:extLst>
          </p:nvPr>
        </p:nvGraphicFramePr>
        <p:xfrm>
          <a:off x="4357084" y="1409700"/>
          <a:ext cx="7953417" cy="4038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1947673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E3DC42C2-6B58-404C-B339-2C72808A5B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D81407-D1A6-42DD-AE7A-4FA34ACD13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42852" y="609600"/>
            <a:ext cx="2891992" cy="135636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Thank You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1FF5D4E-7134-4EA4-BA11-FE50F4576B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42850" y="2057400"/>
            <a:ext cx="2891993" cy="4038600"/>
          </a:xfrm>
        </p:spPr>
        <p:txBody>
          <a:bodyPr>
            <a:normAutofit/>
          </a:bodyPr>
          <a:lstStyle/>
          <a:p>
            <a:pPr marL="45720" indent="0">
              <a:buNone/>
            </a:pPr>
            <a:r>
              <a:rPr lang="en-US" dirty="0">
                <a:solidFill>
                  <a:srgbClr val="FFFFFF"/>
                </a:solidFill>
              </a:rPr>
              <a:t>someone@example.com</a:t>
            </a:r>
          </a:p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CF82941-5589-49BF-B6B1-76122B2D0E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00" y="243840"/>
            <a:ext cx="11724640" cy="6377939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81B354-D521-4315-A861-BD773A58F53A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28" r="4968"/>
          <a:stretch/>
        </p:blipFill>
        <p:spPr bwMode="auto">
          <a:xfrm>
            <a:off x="349733" y="414766"/>
            <a:ext cx="7508806" cy="601253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646983618"/>
      </p:ext>
    </p:extLst>
  </p:cSld>
  <p:clrMapOvr>
    <a:masterClrMapping/>
  </p:clrMapOvr>
</p:sld>
</file>

<file path=ppt/theme/theme1.xml><?xml version="1.0" encoding="utf-8"?>
<a:theme xmlns:a="http://schemas.openxmlformats.org/drawingml/2006/main" name="Basis">
  <a:themeElements>
    <a:clrScheme name="Basis">
      <a:dk1>
        <a:srgbClr val="000000"/>
      </a:dk1>
      <a:lt1>
        <a:srgbClr val="FFFFFF"/>
      </a:lt1>
      <a:dk2>
        <a:srgbClr val="565349"/>
      </a:dk2>
      <a:lt2>
        <a:srgbClr val="DDDDDD"/>
      </a:lt2>
      <a:accent1>
        <a:srgbClr val="A6B727"/>
      </a:accent1>
      <a:accent2>
        <a:srgbClr val="DF5327"/>
      </a:accent2>
      <a:accent3>
        <a:srgbClr val="FE9E00"/>
      </a:accent3>
      <a:accent4>
        <a:srgbClr val="418AB3"/>
      </a:accent4>
      <a:accent5>
        <a:srgbClr val="D7D447"/>
      </a:accent5>
      <a:accent6>
        <a:srgbClr val="818183"/>
      </a:accent6>
      <a:hlink>
        <a:srgbClr val="F59E00"/>
      </a:hlink>
      <a:folHlink>
        <a:srgbClr val="B2B2B2"/>
      </a:folHlink>
    </a:clrScheme>
    <a:fontScheme name="Basis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sis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67669924_Tourism Facet design_SL_V1.potx" id="{D0F5A3CA-A3E0-46A4-842D-54235329B036}" vid="{CC104E13-6C99-493A-BE46-C3FC9EFF07F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05AD055F-6A08-4727-8DB8-D3FD1D1AA77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6D2BE83-DF44-4303-B10A-0916C5AD396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557C456-CC1D-4991-B397-26B0CCF834E5}">
  <ds:schemaRefs>
    <ds:schemaRef ds:uri="http://purl.org/dc/terms/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openxmlformats.org/package/2006/metadata/core-properties"/>
    <ds:schemaRef ds:uri="71af3243-3dd4-4a8d-8c0d-dd76da1f02a5"/>
    <ds:schemaRef ds:uri="http://schemas.microsoft.com/office/2006/metadata/propertie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Tourism Facet design</Template>
  <TotalTime>0</TotalTime>
  <Words>45</Words>
  <Application>Microsoft Office PowerPoint</Application>
  <PresentationFormat>Widescreen</PresentationFormat>
  <Paragraphs>28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8" baseType="lpstr">
      <vt:lpstr>Calibri</vt:lpstr>
      <vt:lpstr>Corbel</vt:lpstr>
      <vt:lpstr>Basis</vt:lpstr>
      <vt:lpstr>Take  A  Hike</vt:lpstr>
      <vt:lpstr>Choose an Experience</vt:lpstr>
      <vt:lpstr>Travel Budget</vt:lpstr>
      <vt:lpstr>Transportation 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2019-05-31T16:19:37Z</dcterms:created>
  <dcterms:modified xsi:type="dcterms:W3CDTF">2019-05-31T18:53:12Z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